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2"/>
  </p:notesMasterIdLst>
  <p:sldIdLst>
    <p:sldId id="332" r:id="rId5"/>
    <p:sldId id="336" r:id="rId6"/>
    <p:sldId id="346" r:id="rId7"/>
    <p:sldId id="391" r:id="rId8"/>
    <p:sldId id="418" r:id="rId9"/>
    <p:sldId id="419" r:id="rId10"/>
    <p:sldId id="392" r:id="rId11"/>
    <p:sldId id="412" r:id="rId12"/>
    <p:sldId id="407" r:id="rId13"/>
    <p:sldId id="413" r:id="rId14"/>
    <p:sldId id="420" r:id="rId15"/>
    <p:sldId id="394" r:id="rId16"/>
    <p:sldId id="393" r:id="rId17"/>
    <p:sldId id="405" r:id="rId18"/>
    <p:sldId id="403" r:id="rId19"/>
    <p:sldId id="400" r:id="rId20"/>
    <p:sldId id="401" r:id="rId21"/>
    <p:sldId id="399" r:id="rId22"/>
    <p:sldId id="415" r:id="rId23"/>
    <p:sldId id="416" r:id="rId24"/>
    <p:sldId id="417" r:id="rId25"/>
    <p:sldId id="402" r:id="rId26"/>
    <p:sldId id="396" r:id="rId27"/>
    <p:sldId id="421" r:id="rId28"/>
    <p:sldId id="404" r:id="rId29"/>
    <p:sldId id="397" r:id="rId30"/>
    <p:sldId id="390" r:id="rId31"/>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7A56"/>
    <a:srgbClr val="3B455E"/>
    <a:srgbClr val="FF0000"/>
    <a:srgbClr val="808183"/>
    <a:srgbClr val="E6E7E8"/>
    <a:srgbClr val="FFFEFF"/>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5" autoAdjust="0"/>
    <p:restoredTop sz="68126" autoAdjust="0"/>
  </p:normalViewPr>
  <p:slideViewPr>
    <p:cSldViewPr snapToGrid="0">
      <p:cViewPr varScale="1">
        <p:scale>
          <a:sx n="46" d="100"/>
          <a:sy n="46" d="100"/>
        </p:scale>
        <p:origin x="996" y="40"/>
      </p:cViewPr>
      <p:guideLst>
        <p:guide orient="horz" pos="2160"/>
        <p:guide pos="3840"/>
      </p:guideLst>
    </p:cSldViewPr>
  </p:slideViewPr>
  <p:outlineViewPr>
    <p:cViewPr>
      <p:scale>
        <a:sx n="33" d="100"/>
        <a:sy n="33" d="100"/>
      </p:scale>
      <p:origin x="0" y="1026"/>
    </p:cViewPr>
  </p:outlineViewPr>
  <p:notesTextViewPr>
    <p:cViewPr>
      <p:scale>
        <a:sx n="3" d="2"/>
        <a:sy n="3" d="2"/>
      </p:scale>
      <p:origin x="0" y="0"/>
    </p:cViewPr>
  </p:notesTextViewPr>
  <p:sorterViewPr>
    <p:cViewPr>
      <p:scale>
        <a:sx n="100" d="100"/>
        <a:sy n="100" d="100"/>
      </p:scale>
      <p:origin x="0" y="25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D73EE6-BB6F-4F20-9BD8-D8FA3039D032}" type="doc">
      <dgm:prSet loTypeId="urn:microsoft.com/office/officeart/2005/8/layout/list1" loCatId="list" qsTypeId="urn:microsoft.com/office/officeart/2005/8/quickstyle/simple1" qsCatId="simple" csTypeId="urn:microsoft.com/office/officeart/2005/8/colors/ColorSchemeForSuggestions" csCatId="other" phldr="1"/>
      <dgm:spPr/>
      <dgm:t>
        <a:bodyPr/>
        <a:lstStyle/>
        <a:p>
          <a:endParaRPr lang="en-US"/>
        </a:p>
      </dgm:t>
    </dgm:pt>
    <dgm:pt modelId="{5AB1BE7C-5BAD-4602-88DA-BD234832C64C}">
      <dgm:prSet/>
      <dgm:spPr/>
      <dgm:t>
        <a:bodyPr/>
        <a:lstStyle/>
        <a:p>
          <a:r>
            <a:rPr lang="en-US" i="0" dirty="0"/>
            <a:t>Types of IP</a:t>
          </a:r>
        </a:p>
      </dgm:t>
    </dgm:pt>
    <dgm:pt modelId="{17106726-F8F8-4F43-BF4E-2E8D82F19868}" type="sibTrans" cxnId="{A1009EA4-05B8-4D14-A8CF-D0BD47CFD5E1}">
      <dgm:prSet/>
      <dgm:spPr/>
      <dgm:t>
        <a:bodyPr/>
        <a:lstStyle/>
        <a:p>
          <a:endParaRPr lang="en-US"/>
        </a:p>
      </dgm:t>
    </dgm:pt>
    <dgm:pt modelId="{E69B7200-538F-49C1-A800-8E76BC417248}" type="parTrans" cxnId="{A1009EA4-05B8-4D14-A8CF-D0BD47CFD5E1}">
      <dgm:prSet/>
      <dgm:spPr/>
      <dgm:t>
        <a:bodyPr/>
        <a:lstStyle/>
        <a:p>
          <a:endParaRPr lang="en-US"/>
        </a:p>
      </dgm:t>
    </dgm:pt>
    <dgm:pt modelId="{C79C559E-C925-4C0C-B88E-82BB6F4C2DB7}">
      <dgm:prSet/>
      <dgm:spPr/>
      <dgm:t>
        <a:bodyPr/>
        <a:lstStyle/>
        <a:p>
          <a:r>
            <a:rPr lang="en-US" i="0" dirty="0"/>
            <a:t>Determining ownership</a:t>
          </a:r>
        </a:p>
      </dgm:t>
    </dgm:pt>
    <dgm:pt modelId="{115D954F-CACF-4C50-9AE8-65F1F99FD018}" type="sibTrans" cxnId="{16C68F88-4DA9-4D99-A2BC-F99E8B7690DB}">
      <dgm:prSet/>
      <dgm:spPr/>
      <dgm:t>
        <a:bodyPr/>
        <a:lstStyle/>
        <a:p>
          <a:endParaRPr lang="en-US"/>
        </a:p>
      </dgm:t>
    </dgm:pt>
    <dgm:pt modelId="{2EDAD696-734C-4F8D-A0CF-2BD7087E552A}" type="parTrans" cxnId="{16C68F88-4DA9-4D99-A2BC-F99E8B7690DB}">
      <dgm:prSet/>
      <dgm:spPr/>
      <dgm:t>
        <a:bodyPr/>
        <a:lstStyle/>
        <a:p>
          <a:endParaRPr lang="en-US"/>
        </a:p>
      </dgm:t>
    </dgm:pt>
    <dgm:pt modelId="{F212DA67-7EF2-4057-A2E0-47BCBD13A46F}">
      <dgm:prSet/>
      <dgm:spPr/>
      <dgm:t>
        <a:bodyPr/>
        <a:lstStyle/>
        <a:p>
          <a:r>
            <a:rPr lang="en-US" i="0" dirty="0"/>
            <a:t>Assignment of IP</a:t>
          </a:r>
        </a:p>
      </dgm:t>
    </dgm:pt>
    <dgm:pt modelId="{13C1FE9B-4B74-4978-93EB-F4093D5A66B8}" type="sibTrans" cxnId="{F2AE402C-89AE-4FE7-8D0A-42BF8FDCEF4D}">
      <dgm:prSet/>
      <dgm:spPr/>
      <dgm:t>
        <a:bodyPr/>
        <a:lstStyle/>
        <a:p>
          <a:endParaRPr lang="en-US"/>
        </a:p>
      </dgm:t>
    </dgm:pt>
    <dgm:pt modelId="{631EFEE6-24F5-4D7A-A846-27523465DE23}" type="parTrans" cxnId="{F2AE402C-89AE-4FE7-8D0A-42BF8FDCEF4D}">
      <dgm:prSet/>
      <dgm:spPr/>
      <dgm:t>
        <a:bodyPr/>
        <a:lstStyle/>
        <a:p>
          <a:endParaRPr lang="en-US"/>
        </a:p>
      </dgm:t>
    </dgm:pt>
    <dgm:pt modelId="{CC601DA1-CFFC-440F-8B95-74B286AEBBB3}">
      <dgm:prSet/>
      <dgm:spPr/>
      <dgm:t>
        <a:bodyPr/>
        <a:lstStyle/>
        <a:p>
          <a:r>
            <a:rPr lang="en-US" i="0" dirty="0" err="1"/>
            <a:t>Licence</a:t>
          </a:r>
          <a:r>
            <a:rPr lang="en-US" i="0" dirty="0"/>
            <a:t> of IP</a:t>
          </a:r>
        </a:p>
      </dgm:t>
    </dgm:pt>
    <dgm:pt modelId="{A6EBAC5B-3872-4AA9-88D1-F55279F702FD}" type="sibTrans" cxnId="{367A58DE-FF26-44D5-9FF7-5C5DAA9B9716}">
      <dgm:prSet/>
      <dgm:spPr/>
      <dgm:t>
        <a:bodyPr/>
        <a:lstStyle/>
        <a:p>
          <a:endParaRPr lang="en-US"/>
        </a:p>
      </dgm:t>
    </dgm:pt>
    <dgm:pt modelId="{7A2FB1C1-66CA-49F4-9112-EC3A1E154B13}" type="parTrans" cxnId="{367A58DE-FF26-44D5-9FF7-5C5DAA9B9716}">
      <dgm:prSet/>
      <dgm:spPr/>
      <dgm:t>
        <a:bodyPr/>
        <a:lstStyle/>
        <a:p>
          <a:endParaRPr lang="en-US"/>
        </a:p>
      </dgm:t>
    </dgm:pt>
    <dgm:pt modelId="{DF35FCE9-63B0-4EF3-8FB9-69EEFD5D7C00}">
      <dgm:prSet/>
      <dgm:spPr/>
      <dgm:t>
        <a:bodyPr/>
        <a:lstStyle/>
        <a:p>
          <a:r>
            <a:rPr lang="en-US" i="0" dirty="0"/>
            <a:t>Exclusivity</a:t>
          </a:r>
        </a:p>
      </dgm:t>
    </dgm:pt>
    <dgm:pt modelId="{D4A9B36F-99C7-4956-8A58-90DDE85F3F4F}" type="sibTrans" cxnId="{F5DAC1EC-8A7D-4868-8AD6-286373B8BE66}">
      <dgm:prSet/>
      <dgm:spPr/>
      <dgm:t>
        <a:bodyPr/>
        <a:lstStyle/>
        <a:p>
          <a:endParaRPr lang="en-US"/>
        </a:p>
      </dgm:t>
    </dgm:pt>
    <dgm:pt modelId="{464BCD74-1FCD-4CB9-9CC8-D6FB646B75F8}" type="parTrans" cxnId="{F5DAC1EC-8A7D-4868-8AD6-286373B8BE66}">
      <dgm:prSet/>
      <dgm:spPr/>
      <dgm:t>
        <a:bodyPr/>
        <a:lstStyle/>
        <a:p>
          <a:endParaRPr lang="en-US"/>
        </a:p>
      </dgm:t>
    </dgm:pt>
    <dgm:pt modelId="{7A09FE64-D825-44DD-A48F-7B9F117377B2}">
      <dgm:prSet/>
      <dgm:spPr/>
      <dgm:t>
        <a:bodyPr/>
        <a:lstStyle/>
        <a:p>
          <a:r>
            <a:rPr lang="en-US" i="0" dirty="0"/>
            <a:t>Confidentiality</a:t>
          </a:r>
        </a:p>
      </dgm:t>
    </dgm:pt>
    <dgm:pt modelId="{9B887599-461D-44A1-B2C2-5ADCE82C35A2}" type="sibTrans" cxnId="{957A36B2-1DB2-4B00-B6BD-4C51CF711D9B}">
      <dgm:prSet/>
      <dgm:spPr/>
      <dgm:t>
        <a:bodyPr/>
        <a:lstStyle/>
        <a:p>
          <a:endParaRPr lang="en-US"/>
        </a:p>
      </dgm:t>
    </dgm:pt>
    <dgm:pt modelId="{7299C319-714D-482A-B25E-A6EEFC6B164B}" type="parTrans" cxnId="{957A36B2-1DB2-4B00-B6BD-4C51CF711D9B}">
      <dgm:prSet/>
      <dgm:spPr/>
      <dgm:t>
        <a:bodyPr/>
        <a:lstStyle/>
        <a:p>
          <a:endParaRPr lang="en-US"/>
        </a:p>
      </dgm:t>
    </dgm:pt>
    <dgm:pt modelId="{D81C5822-4BB1-47DD-A40D-443723E9288B}">
      <dgm:prSet/>
      <dgm:spPr/>
      <dgm:t>
        <a:bodyPr/>
        <a:lstStyle/>
        <a:p>
          <a:r>
            <a:rPr lang="en-US" i="0" dirty="0"/>
            <a:t>Enforcement considerations</a:t>
          </a:r>
        </a:p>
      </dgm:t>
    </dgm:pt>
    <dgm:pt modelId="{44753BF4-95FE-4E8F-B84B-7549958F82A6}" type="sibTrans" cxnId="{210053BA-6120-476E-8176-4BE00021E51F}">
      <dgm:prSet/>
      <dgm:spPr/>
      <dgm:t>
        <a:bodyPr/>
        <a:lstStyle/>
        <a:p>
          <a:endParaRPr lang="en-US"/>
        </a:p>
      </dgm:t>
    </dgm:pt>
    <dgm:pt modelId="{3FD8B95D-EE49-4886-901D-1A82B16ED22B}" type="parTrans" cxnId="{210053BA-6120-476E-8176-4BE00021E51F}">
      <dgm:prSet/>
      <dgm:spPr/>
      <dgm:t>
        <a:bodyPr/>
        <a:lstStyle/>
        <a:p>
          <a:endParaRPr lang="en-US"/>
        </a:p>
      </dgm:t>
    </dgm:pt>
    <dgm:pt modelId="{81091671-9652-469C-B2CD-6770069BFE51}">
      <dgm:prSet/>
      <dgm:spPr/>
      <dgm:t>
        <a:bodyPr/>
        <a:lstStyle/>
        <a:p>
          <a:r>
            <a:rPr lang="en-AU" dirty="0"/>
            <a:t>Topics to be covered</a:t>
          </a:r>
          <a:endParaRPr lang="en-US" dirty="0"/>
        </a:p>
      </dgm:t>
    </dgm:pt>
    <dgm:pt modelId="{0E884259-B530-4265-8D51-E0B20013ADA1}" type="sibTrans" cxnId="{79F6A76C-39CA-495F-946C-5984EF1383D6}">
      <dgm:prSet/>
      <dgm:spPr/>
      <dgm:t>
        <a:bodyPr/>
        <a:lstStyle/>
        <a:p>
          <a:endParaRPr lang="en-US"/>
        </a:p>
      </dgm:t>
    </dgm:pt>
    <dgm:pt modelId="{2CEE6C55-4016-4042-8C40-5D35B41A9AE8}" type="parTrans" cxnId="{79F6A76C-39CA-495F-946C-5984EF1383D6}">
      <dgm:prSet/>
      <dgm:spPr/>
      <dgm:t>
        <a:bodyPr/>
        <a:lstStyle/>
        <a:p>
          <a:endParaRPr lang="en-US"/>
        </a:p>
      </dgm:t>
    </dgm:pt>
    <dgm:pt modelId="{C8DDF886-77DD-40CE-8168-EE5ADC8D1145}" type="pres">
      <dgm:prSet presAssocID="{2ED73EE6-BB6F-4F20-9BD8-D8FA3039D032}" presName="linear" presStyleCnt="0">
        <dgm:presLayoutVars>
          <dgm:dir/>
          <dgm:animLvl val="lvl"/>
          <dgm:resizeHandles val="exact"/>
        </dgm:presLayoutVars>
      </dgm:prSet>
      <dgm:spPr/>
    </dgm:pt>
    <dgm:pt modelId="{A56C2292-B70A-413E-B5B2-45D03FD765B8}" type="pres">
      <dgm:prSet presAssocID="{81091671-9652-469C-B2CD-6770069BFE51}" presName="parentLin" presStyleCnt="0"/>
      <dgm:spPr/>
    </dgm:pt>
    <dgm:pt modelId="{A7DA522E-5571-43EB-B0F0-A7D26A42803F}" type="pres">
      <dgm:prSet presAssocID="{81091671-9652-469C-B2CD-6770069BFE51}" presName="parentLeftMargin" presStyleLbl="node1" presStyleIdx="0" presStyleCnt="1"/>
      <dgm:spPr/>
    </dgm:pt>
    <dgm:pt modelId="{5EA26A12-FFA3-497F-8E07-1CEE869D2A01}" type="pres">
      <dgm:prSet presAssocID="{81091671-9652-469C-B2CD-6770069BFE51}" presName="parentText" presStyleLbl="node1" presStyleIdx="0" presStyleCnt="1">
        <dgm:presLayoutVars>
          <dgm:chMax val="0"/>
          <dgm:bulletEnabled val="1"/>
        </dgm:presLayoutVars>
      </dgm:prSet>
      <dgm:spPr/>
    </dgm:pt>
    <dgm:pt modelId="{93D78719-B199-44A0-9085-6666BFCABD47}" type="pres">
      <dgm:prSet presAssocID="{81091671-9652-469C-B2CD-6770069BFE51}" presName="negativeSpace" presStyleCnt="0"/>
      <dgm:spPr/>
    </dgm:pt>
    <dgm:pt modelId="{7929247F-FD08-4FE7-B42F-14A0A0707BCA}" type="pres">
      <dgm:prSet presAssocID="{81091671-9652-469C-B2CD-6770069BFE51}" presName="childText" presStyleLbl="conFgAcc1" presStyleIdx="0" presStyleCnt="1">
        <dgm:presLayoutVars>
          <dgm:bulletEnabled val="1"/>
        </dgm:presLayoutVars>
      </dgm:prSet>
      <dgm:spPr/>
    </dgm:pt>
  </dgm:ptLst>
  <dgm:cxnLst>
    <dgm:cxn modelId="{C8616611-C9D8-4475-80C5-B7C7FCB4A525}" type="presOf" srcId="{D81C5822-4BB1-47DD-A40D-443723E9288B}" destId="{7929247F-FD08-4FE7-B42F-14A0A0707BCA}" srcOrd="0" destOrd="6" presId="urn:microsoft.com/office/officeart/2005/8/layout/list1"/>
    <dgm:cxn modelId="{70C95D27-F7D5-4887-9E3F-5FC3936F0BB1}" type="presOf" srcId="{5AB1BE7C-5BAD-4602-88DA-BD234832C64C}" destId="{7929247F-FD08-4FE7-B42F-14A0A0707BCA}" srcOrd="0" destOrd="0" presId="urn:microsoft.com/office/officeart/2005/8/layout/list1"/>
    <dgm:cxn modelId="{F2AE402C-89AE-4FE7-8D0A-42BF8FDCEF4D}" srcId="{81091671-9652-469C-B2CD-6770069BFE51}" destId="{F212DA67-7EF2-4057-A2E0-47BCBD13A46F}" srcOrd="2" destOrd="0" parTransId="{631EFEE6-24F5-4D7A-A846-27523465DE23}" sibTransId="{13C1FE9B-4B74-4978-93EB-F4093D5A66B8}"/>
    <dgm:cxn modelId="{C7D65130-4975-4D77-9847-CF036EB3A9BF}" type="presOf" srcId="{F212DA67-7EF2-4057-A2E0-47BCBD13A46F}" destId="{7929247F-FD08-4FE7-B42F-14A0A0707BCA}" srcOrd="0" destOrd="2" presId="urn:microsoft.com/office/officeart/2005/8/layout/list1"/>
    <dgm:cxn modelId="{4DF72633-B066-4363-A6CD-5DCB102CBCD2}" type="presOf" srcId="{81091671-9652-469C-B2CD-6770069BFE51}" destId="{A7DA522E-5571-43EB-B0F0-A7D26A42803F}" srcOrd="0" destOrd="0" presId="urn:microsoft.com/office/officeart/2005/8/layout/list1"/>
    <dgm:cxn modelId="{9D0A7162-5716-4FD8-85F7-EA0FDE8E7EE9}" type="presOf" srcId="{2ED73EE6-BB6F-4F20-9BD8-D8FA3039D032}" destId="{C8DDF886-77DD-40CE-8168-EE5ADC8D1145}" srcOrd="0" destOrd="0" presId="urn:microsoft.com/office/officeart/2005/8/layout/list1"/>
    <dgm:cxn modelId="{79F6A76C-39CA-495F-946C-5984EF1383D6}" srcId="{2ED73EE6-BB6F-4F20-9BD8-D8FA3039D032}" destId="{81091671-9652-469C-B2CD-6770069BFE51}" srcOrd="0" destOrd="0" parTransId="{2CEE6C55-4016-4042-8C40-5D35B41A9AE8}" sibTransId="{0E884259-B530-4265-8D51-E0B20013ADA1}"/>
    <dgm:cxn modelId="{16C68F88-4DA9-4D99-A2BC-F99E8B7690DB}" srcId="{81091671-9652-469C-B2CD-6770069BFE51}" destId="{C79C559E-C925-4C0C-B88E-82BB6F4C2DB7}" srcOrd="1" destOrd="0" parTransId="{2EDAD696-734C-4F8D-A0CF-2BD7087E552A}" sibTransId="{115D954F-CACF-4C50-9AE8-65F1F99FD018}"/>
    <dgm:cxn modelId="{45221F95-EE4A-41CF-8C4B-E7EB3E10E521}" type="presOf" srcId="{C79C559E-C925-4C0C-B88E-82BB6F4C2DB7}" destId="{7929247F-FD08-4FE7-B42F-14A0A0707BCA}" srcOrd="0" destOrd="1" presId="urn:microsoft.com/office/officeart/2005/8/layout/list1"/>
    <dgm:cxn modelId="{A1009EA4-05B8-4D14-A8CF-D0BD47CFD5E1}" srcId="{81091671-9652-469C-B2CD-6770069BFE51}" destId="{5AB1BE7C-5BAD-4602-88DA-BD234832C64C}" srcOrd="0" destOrd="0" parTransId="{E69B7200-538F-49C1-A800-8E76BC417248}" sibTransId="{17106726-F8F8-4F43-BF4E-2E8D82F19868}"/>
    <dgm:cxn modelId="{FEFFD9AE-1771-40EF-9D90-41D575E19B29}" type="presOf" srcId="{81091671-9652-469C-B2CD-6770069BFE51}" destId="{5EA26A12-FFA3-497F-8E07-1CEE869D2A01}" srcOrd="1" destOrd="0" presId="urn:microsoft.com/office/officeart/2005/8/layout/list1"/>
    <dgm:cxn modelId="{957A36B2-1DB2-4B00-B6BD-4C51CF711D9B}" srcId="{81091671-9652-469C-B2CD-6770069BFE51}" destId="{7A09FE64-D825-44DD-A48F-7B9F117377B2}" srcOrd="5" destOrd="0" parTransId="{7299C319-714D-482A-B25E-A6EEFC6B164B}" sibTransId="{9B887599-461D-44A1-B2C2-5ADCE82C35A2}"/>
    <dgm:cxn modelId="{274082B2-3128-416E-9459-FD7965AD9CF6}" type="presOf" srcId="{DF35FCE9-63B0-4EF3-8FB9-69EEFD5D7C00}" destId="{7929247F-FD08-4FE7-B42F-14A0A0707BCA}" srcOrd="0" destOrd="4" presId="urn:microsoft.com/office/officeart/2005/8/layout/list1"/>
    <dgm:cxn modelId="{210053BA-6120-476E-8176-4BE00021E51F}" srcId="{81091671-9652-469C-B2CD-6770069BFE51}" destId="{D81C5822-4BB1-47DD-A40D-443723E9288B}" srcOrd="6" destOrd="0" parTransId="{3FD8B95D-EE49-4886-901D-1A82B16ED22B}" sibTransId="{44753BF4-95FE-4E8F-B84B-7549958F82A6}"/>
    <dgm:cxn modelId="{367A58DE-FF26-44D5-9FF7-5C5DAA9B9716}" srcId="{81091671-9652-469C-B2CD-6770069BFE51}" destId="{CC601DA1-CFFC-440F-8B95-74B286AEBBB3}" srcOrd="3" destOrd="0" parTransId="{7A2FB1C1-66CA-49F4-9112-EC3A1E154B13}" sibTransId="{A6EBAC5B-3872-4AA9-88D1-F55279F702FD}"/>
    <dgm:cxn modelId="{2E79A3E4-2CE5-4E34-A76F-DB14502E4622}" type="presOf" srcId="{CC601DA1-CFFC-440F-8B95-74B286AEBBB3}" destId="{7929247F-FD08-4FE7-B42F-14A0A0707BCA}" srcOrd="0" destOrd="3" presId="urn:microsoft.com/office/officeart/2005/8/layout/list1"/>
    <dgm:cxn modelId="{F5DAC1EC-8A7D-4868-8AD6-286373B8BE66}" srcId="{81091671-9652-469C-B2CD-6770069BFE51}" destId="{DF35FCE9-63B0-4EF3-8FB9-69EEFD5D7C00}" srcOrd="4" destOrd="0" parTransId="{464BCD74-1FCD-4CB9-9CC8-D6FB646B75F8}" sibTransId="{D4A9B36F-99C7-4956-8A58-90DDE85F3F4F}"/>
    <dgm:cxn modelId="{24E89AF2-6903-4D49-B5B1-FA7978504EE1}" type="presOf" srcId="{7A09FE64-D825-44DD-A48F-7B9F117377B2}" destId="{7929247F-FD08-4FE7-B42F-14A0A0707BCA}" srcOrd="0" destOrd="5" presId="urn:microsoft.com/office/officeart/2005/8/layout/list1"/>
    <dgm:cxn modelId="{D33568F3-3A0A-4BA0-A024-6ED90BE31BCD}" type="presParOf" srcId="{C8DDF886-77DD-40CE-8168-EE5ADC8D1145}" destId="{A56C2292-B70A-413E-B5B2-45D03FD765B8}" srcOrd="0" destOrd="0" presId="urn:microsoft.com/office/officeart/2005/8/layout/list1"/>
    <dgm:cxn modelId="{0671A3C8-2A3A-4B53-8F25-AE1FCE271DCF}" type="presParOf" srcId="{A56C2292-B70A-413E-B5B2-45D03FD765B8}" destId="{A7DA522E-5571-43EB-B0F0-A7D26A42803F}" srcOrd="0" destOrd="0" presId="urn:microsoft.com/office/officeart/2005/8/layout/list1"/>
    <dgm:cxn modelId="{E9EACB1E-49B5-4740-93D4-155C3994CECC}" type="presParOf" srcId="{A56C2292-B70A-413E-B5B2-45D03FD765B8}" destId="{5EA26A12-FFA3-497F-8E07-1CEE869D2A01}" srcOrd="1" destOrd="0" presId="urn:microsoft.com/office/officeart/2005/8/layout/list1"/>
    <dgm:cxn modelId="{C3698782-93D2-4BD8-8131-BCED22F34DA7}" type="presParOf" srcId="{C8DDF886-77DD-40CE-8168-EE5ADC8D1145}" destId="{93D78719-B199-44A0-9085-6666BFCABD47}" srcOrd="1" destOrd="0" presId="urn:microsoft.com/office/officeart/2005/8/layout/list1"/>
    <dgm:cxn modelId="{0FAD49DE-E036-431C-8B95-E2F089E80EF9}" type="presParOf" srcId="{C8DDF886-77DD-40CE-8168-EE5ADC8D1145}" destId="{7929247F-FD08-4FE7-B42F-14A0A0707BCA}"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CF1BAB-3EE6-4D46-83EC-F774145CEC3E}"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48835B9-BE33-47F0-9AAF-40DD2652A8BD}">
      <dgm:prSet/>
      <dgm:spPr/>
      <dgm:t>
        <a:bodyPr/>
        <a:lstStyle/>
        <a:p>
          <a:pPr>
            <a:lnSpc>
              <a:spcPct val="100000"/>
            </a:lnSpc>
          </a:pPr>
          <a:r>
            <a:rPr lang="en-US" baseline="30000"/>
            <a:t>copyright </a:t>
          </a:r>
          <a:endParaRPr lang="en-US"/>
        </a:p>
      </dgm:t>
    </dgm:pt>
    <dgm:pt modelId="{AB28EFEC-A22F-4647-A222-B1FA7408BC85}" type="parTrans" cxnId="{9E5A4127-2B58-4E88-9197-405C559FFCA8}">
      <dgm:prSet/>
      <dgm:spPr/>
      <dgm:t>
        <a:bodyPr/>
        <a:lstStyle/>
        <a:p>
          <a:endParaRPr lang="en-US"/>
        </a:p>
      </dgm:t>
    </dgm:pt>
    <dgm:pt modelId="{6D43D5BA-25F3-4BA3-A3D1-0E7EC154105C}" type="sibTrans" cxnId="{9E5A4127-2B58-4E88-9197-405C559FFCA8}">
      <dgm:prSet/>
      <dgm:spPr/>
      <dgm:t>
        <a:bodyPr/>
        <a:lstStyle/>
        <a:p>
          <a:pPr>
            <a:lnSpc>
              <a:spcPct val="100000"/>
            </a:lnSpc>
          </a:pPr>
          <a:endParaRPr lang="en-US"/>
        </a:p>
      </dgm:t>
    </dgm:pt>
    <dgm:pt modelId="{8497AC70-A765-4CBF-B0C0-5C58C370ACCE}">
      <dgm:prSet/>
      <dgm:spPr/>
      <dgm:t>
        <a:bodyPr/>
        <a:lstStyle/>
        <a:p>
          <a:pPr>
            <a:lnSpc>
              <a:spcPct val="100000"/>
            </a:lnSpc>
          </a:pPr>
          <a:r>
            <a:rPr lang="en-US" baseline="30000"/>
            <a:t>patents and inventions</a:t>
          </a:r>
          <a:endParaRPr lang="en-US"/>
        </a:p>
      </dgm:t>
    </dgm:pt>
    <dgm:pt modelId="{DFBF203C-D379-419F-A0E8-18A59F2015A2}" type="parTrans" cxnId="{45809DC3-9CCD-4E36-B1DE-A83FBD6B440E}">
      <dgm:prSet/>
      <dgm:spPr/>
      <dgm:t>
        <a:bodyPr/>
        <a:lstStyle/>
        <a:p>
          <a:endParaRPr lang="en-US"/>
        </a:p>
      </dgm:t>
    </dgm:pt>
    <dgm:pt modelId="{88D9004A-71C9-489A-94B5-408BA373B4B4}" type="sibTrans" cxnId="{45809DC3-9CCD-4E36-B1DE-A83FBD6B440E}">
      <dgm:prSet/>
      <dgm:spPr/>
      <dgm:t>
        <a:bodyPr/>
        <a:lstStyle/>
        <a:p>
          <a:pPr>
            <a:lnSpc>
              <a:spcPct val="100000"/>
            </a:lnSpc>
          </a:pPr>
          <a:endParaRPr lang="en-US"/>
        </a:p>
      </dgm:t>
    </dgm:pt>
    <dgm:pt modelId="{7748BDF2-45A5-44A1-9879-BD9152A11D3B}">
      <dgm:prSet/>
      <dgm:spPr/>
      <dgm:t>
        <a:bodyPr/>
        <a:lstStyle/>
        <a:p>
          <a:pPr>
            <a:lnSpc>
              <a:spcPct val="100000"/>
            </a:lnSpc>
          </a:pPr>
          <a:r>
            <a:rPr lang="en-US" baseline="30000"/>
            <a:t>designs</a:t>
          </a:r>
          <a:endParaRPr lang="en-US"/>
        </a:p>
      </dgm:t>
    </dgm:pt>
    <dgm:pt modelId="{857B875A-0734-43C2-8984-A4E2A286C624}" type="parTrans" cxnId="{601B4A0E-87DB-4298-8A1B-E807AE06FD7B}">
      <dgm:prSet/>
      <dgm:spPr/>
      <dgm:t>
        <a:bodyPr/>
        <a:lstStyle/>
        <a:p>
          <a:endParaRPr lang="en-US"/>
        </a:p>
      </dgm:t>
    </dgm:pt>
    <dgm:pt modelId="{7872BDD8-67CC-4207-89DD-07839376E88B}" type="sibTrans" cxnId="{601B4A0E-87DB-4298-8A1B-E807AE06FD7B}">
      <dgm:prSet/>
      <dgm:spPr/>
      <dgm:t>
        <a:bodyPr/>
        <a:lstStyle/>
        <a:p>
          <a:pPr>
            <a:lnSpc>
              <a:spcPct val="100000"/>
            </a:lnSpc>
          </a:pPr>
          <a:endParaRPr lang="en-US"/>
        </a:p>
      </dgm:t>
    </dgm:pt>
    <dgm:pt modelId="{07260FA0-53F9-4366-AAB7-A877AB004EDA}">
      <dgm:prSet/>
      <dgm:spPr/>
      <dgm:t>
        <a:bodyPr/>
        <a:lstStyle/>
        <a:p>
          <a:pPr>
            <a:lnSpc>
              <a:spcPct val="100000"/>
            </a:lnSpc>
          </a:pPr>
          <a:r>
            <a:rPr lang="en-US" baseline="30000"/>
            <a:t>trade marks</a:t>
          </a:r>
          <a:endParaRPr lang="en-US"/>
        </a:p>
      </dgm:t>
    </dgm:pt>
    <dgm:pt modelId="{69ACF169-FB2F-4E6A-898D-AA56F29BDCD6}" type="parTrans" cxnId="{26FDE3DF-1B27-4EEF-AC28-8D11952415F9}">
      <dgm:prSet/>
      <dgm:spPr/>
      <dgm:t>
        <a:bodyPr/>
        <a:lstStyle/>
        <a:p>
          <a:endParaRPr lang="en-US"/>
        </a:p>
      </dgm:t>
    </dgm:pt>
    <dgm:pt modelId="{D5A0CD6D-6DB2-4ECA-97A1-3813F30D7B9B}" type="sibTrans" cxnId="{26FDE3DF-1B27-4EEF-AC28-8D11952415F9}">
      <dgm:prSet/>
      <dgm:spPr/>
      <dgm:t>
        <a:bodyPr/>
        <a:lstStyle/>
        <a:p>
          <a:pPr>
            <a:lnSpc>
              <a:spcPct val="100000"/>
            </a:lnSpc>
          </a:pPr>
          <a:endParaRPr lang="en-US"/>
        </a:p>
      </dgm:t>
    </dgm:pt>
    <dgm:pt modelId="{09A7FBC2-E20A-447D-8C72-4508409DF4E6}">
      <dgm:prSet/>
      <dgm:spPr/>
      <dgm:t>
        <a:bodyPr/>
        <a:lstStyle/>
        <a:p>
          <a:pPr>
            <a:lnSpc>
              <a:spcPct val="100000"/>
            </a:lnSpc>
          </a:pPr>
          <a:r>
            <a:rPr lang="en-US" baseline="30000"/>
            <a:t>plant breeder rights</a:t>
          </a:r>
          <a:endParaRPr lang="en-US"/>
        </a:p>
      </dgm:t>
    </dgm:pt>
    <dgm:pt modelId="{E3349D4C-2E34-4254-8730-3B8C28B27E5D}" type="parTrans" cxnId="{8BBE794A-4994-4407-B884-7C891362711A}">
      <dgm:prSet/>
      <dgm:spPr/>
      <dgm:t>
        <a:bodyPr/>
        <a:lstStyle/>
        <a:p>
          <a:endParaRPr lang="en-US"/>
        </a:p>
      </dgm:t>
    </dgm:pt>
    <dgm:pt modelId="{EDCCC5DD-B3A5-4420-9459-E5025F1484D5}" type="sibTrans" cxnId="{8BBE794A-4994-4407-B884-7C891362711A}">
      <dgm:prSet/>
      <dgm:spPr/>
      <dgm:t>
        <a:bodyPr/>
        <a:lstStyle/>
        <a:p>
          <a:pPr>
            <a:lnSpc>
              <a:spcPct val="100000"/>
            </a:lnSpc>
          </a:pPr>
          <a:endParaRPr lang="en-US"/>
        </a:p>
      </dgm:t>
    </dgm:pt>
    <dgm:pt modelId="{68090FE7-DA09-4E19-9BE2-C7155C22C204}">
      <dgm:prSet/>
      <dgm:spPr/>
      <dgm:t>
        <a:bodyPr/>
        <a:lstStyle/>
        <a:p>
          <a:pPr>
            <a:lnSpc>
              <a:spcPct val="100000"/>
            </a:lnSpc>
          </a:pPr>
          <a:r>
            <a:rPr lang="en-US" baseline="30000"/>
            <a:t>confidential information and trade secrets</a:t>
          </a:r>
          <a:endParaRPr lang="en-US"/>
        </a:p>
      </dgm:t>
    </dgm:pt>
    <dgm:pt modelId="{549085A5-666C-4674-A817-6B2556C6780F}" type="parTrans" cxnId="{1CC15197-48BD-432C-A1BF-C827084A5A8E}">
      <dgm:prSet/>
      <dgm:spPr/>
      <dgm:t>
        <a:bodyPr/>
        <a:lstStyle/>
        <a:p>
          <a:endParaRPr lang="en-US"/>
        </a:p>
      </dgm:t>
    </dgm:pt>
    <dgm:pt modelId="{DAA6173B-B0B5-420A-8827-E029D6865FB5}" type="sibTrans" cxnId="{1CC15197-48BD-432C-A1BF-C827084A5A8E}">
      <dgm:prSet/>
      <dgm:spPr/>
      <dgm:t>
        <a:bodyPr/>
        <a:lstStyle/>
        <a:p>
          <a:pPr>
            <a:lnSpc>
              <a:spcPct val="100000"/>
            </a:lnSpc>
          </a:pPr>
          <a:endParaRPr lang="en-US"/>
        </a:p>
      </dgm:t>
    </dgm:pt>
    <dgm:pt modelId="{F3D9E946-D109-45F9-90DE-C5283B8B5784}">
      <dgm:prSet/>
      <dgm:spPr/>
      <dgm:t>
        <a:bodyPr/>
        <a:lstStyle/>
        <a:p>
          <a:pPr>
            <a:lnSpc>
              <a:spcPct val="100000"/>
            </a:lnSpc>
          </a:pPr>
          <a:r>
            <a:rPr lang="en-US" baseline="30000" dirty="0"/>
            <a:t>moral rights</a:t>
          </a:r>
          <a:endParaRPr lang="en-US" dirty="0"/>
        </a:p>
      </dgm:t>
    </dgm:pt>
    <dgm:pt modelId="{62829BD8-4F11-4B37-A54B-3677B8053382}" type="parTrans" cxnId="{6D2D752C-A6AD-4C6D-9D51-E431A10AEBF3}">
      <dgm:prSet/>
      <dgm:spPr/>
      <dgm:t>
        <a:bodyPr/>
        <a:lstStyle/>
        <a:p>
          <a:endParaRPr lang="en-US"/>
        </a:p>
      </dgm:t>
    </dgm:pt>
    <dgm:pt modelId="{4508AA9E-4C22-4D48-81E4-3A28313D65F6}" type="sibTrans" cxnId="{6D2D752C-A6AD-4C6D-9D51-E431A10AEBF3}">
      <dgm:prSet/>
      <dgm:spPr/>
      <dgm:t>
        <a:bodyPr/>
        <a:lstStyle/>
        <a:p>
          <a:endParaRPr lang="en-US"/>
        </a:p>
      </dgm:t>
    </dgm:pt>
    <dgm:pt modelId="{48AFE49D-400F-46DD-B2BB-C5DC5F9A0027}" type="pres">
      <dgm:prSet presAssocID="{9BCF1BAB-3EE6-4D46-83EC-F774145CEC3E}" presName="root" presStyleCnt="0">
        <dgm:presLayoutVars>
          <dgm:dir/>
          <dgm:resizeHandles val="exact"/>
        </dgm:presLayoutVars>
      </dgm:prSet>
      <dgm:spPr/>
    </dgm:pt>
    <dgm:pt modelId="{5DFDDCF6-203F-4A0E-8AEE-132F0F780B84}" type="pres">
      <dgm:prSet presAssocID="{9BCF1BAB-3EE6-4D46-83EC-F774145CEC3E}" presName="container" presStyleCnt="0">
        <dgm:presLayoutVars>
          <dgm:dir/>
          <dgm:resizeHandles val="exact"/>
        </dgm:presLayoutVars>
      </dgm:prSet>
      <dgm:spPr/>
    </dgm:pt>
    <dgm:pt modelId="{5A0CE460-D67D-4ECB-ABAC-117911B55548}" type="pres">
      <dgm:prSet presAssocID="{E48835B9-BE33-47F0-9AAF-40DD2652A8BD}" presName="compNode" presStyleCnt="0"/>
      <dgm:spPr/>
    </dgm:pt>
    <dgm:pt modelId="{B9BB5C13-12B4-4ED2-8ED2-6BCE1FFFB956}" type="pres">
      <dgm:prSet presAssocID="{E48835B9-BE33-47F0-9AAF-40DD2652A8BD}" presName="iconBgRect" presStyleLbl="bgShp" presStyleIdx="0" presStyleCnt="7"/>
      <dgm:spPr/>
    </dgm:pt>
    <dgm:pt modelId="{48C5535E-4BB9-4910-83DA-6766ED6B1A73}" type="pres">
      <dgm:prSet presAssocID="{E48835B9-BE33-47F0-9AAF-40DD2652A8BD}"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71BDD76D-E48A-4AB5-A057-03845FC0486A}" type="pres">
      <dgm:prSet presAssocID="{E48835B9-BE33-47F0-9AAF-40DD2652A8BD}" presName="spaceRect" presStyleCnt="0"/>
      <dgm:spPr/>
    </dgm:pt>
    <dgm:pt modelId="{0C76B0E9-9E78-453C-8379-C9C4E37984DD}" type="pres">
      <dgm:prSet presAssocID="{E48835B9-BE33-47F0-9AAF-40DD2652A8BD}" presName="textRect" presStyleLbl="revTx" presStyleIdx="0" presStyleCnt="7">
        <dgm:presLayoutVars>
          <dgm:chMax val="1"/>
          <dgm:chPref val="1"/>
        </dgm:presLayoutVars>
      </dgm:prSet>
      <dgm:spPr/>
    </dgm:pt>
    <dgm:pt modelId="{398D3AF1-96A7-4948-A51C-1F56C50278A6}" type="pres">
      <dgm:prSet presAssocID="{6D43D5BA-25F3-4BA3-A3D1-0E7EC154105C}" presName="sibTrans" presStyleLbl="sibTrans2D1" presStyleIdx="0" presStyleCnt="0"/>
      <dgm:spPr/>
    </dgm:pt>
    <dgm:pt modelId="{06102428-77CF-478B-819D-414F16319336}" type="pres">
      <dgm:prSet presAssocID="{8497AC70-A765-4CBF-B0C0-5C58C370ACCE}" presName="compNode" presStyleCnt="0"/>
      <dgm:spPr/>
    </dgm:pt>
    <dgm:pt modelId="{1EC2BB07-4A64-4623-8767-C7CD5EDD6CC5}" type="pres">
      <dgm:prSet presAssocID="{8497AC70-A765-4CBF-B0C0-5C58C370ACCE}" presName="iconBgRect" presStyleLbl="bgShp" presStyleIdx="1" presStyleCnt="7"/>
      <dgm:spPr/>
    </dgm:pt>
    <dgm:pt modelId="{8739FEDE-9EF9-4303-B756-954046396BC0}" type="pres">
      <dgm:prSet presAssocID="{8497AC70-A765-4CBF-B0C0-5C58C370ACCE}"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78D9BAA5-6FE9-401C-9C39-648632AFBE7A}" type="pres">
      <dgm:prSet presAssocID="{8497AC70-A765-4CBF-B0C0-5C58C370ACCE}" presName="spaceRect" presStyleCnt="0"/>
      <dgm:spPr/>
    </dgm:pt>
    <dgm:pt modelId="{E7712D88-E168-4C3D-BB5F-04CE0A85BF98}" type="pres">
      <dgm:prSet presAssocID="{8497AC70-A765-4CBF-B0C0-5C58C370ACCE}" presName="textRect" presStyleLbl="revTx" presStyleIdx="1" presStyleCnt="7">
        <dgm:presLayoutVars>
          <dgm:chMax val="1"/>
          <dgm:chPref val="1"/>
        </dgm:presLayoutVars>
      </dgm:prSet>
      <dgm:spPr/>
    </dgm:pt>
    <dgm:pt modelId="{FDAC4A6F-D6AD-46D3-A410-6D49EC2EE629}" type="pres">
      <dgm:prSet presAssocID="{88D9004A-71C9-489A-94B5-408BA373B4B4}" presName="sibTrans" presStyleLbl="sibTrans2D1" presStyleIdx="0" presStyleCnt="0"/>
      <dgm:spPr/>
    </dgm:pt>
    <dgm:pt modelId="{74A0715A-3A23-4AED-9EB8-874080711EC6}" type="pres">
      <dgm:prSet presAssocID="{7748BDF2-45A5-44A1-9879-BD9152A11D3B}" presName="compNode" presStyleCnt="0"/>
      <dgm:spPr/>
    </dgm:pt>
    <dgm:pt modelId="{595E90C6-10F7-4929-BB0F-565EAEC18C9A}" type="pres">
      <dgm:prSet presAssocID="{7748BDF2-45A5-44A1-9879-BD9152A11D3B}" presName="iconBgRect" presStyleLbl="bgShp" presStyleIdx="2" presStyleCnt="7"/>
      <dgm:spPr/>
    </dgm:pt>
    <dgm:pt modelId="{DC66B796-637F-4296-9FDA-F2AF6DD89F49}" type="pres">
      <dgm:prSet presAssocID="{7748BDF2-45A5-44A1-9879-BD9152A11D3B}"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rtist"/>
        </a:ext>
      </dgm:extLst>
    </dgm:pt>
    <dgm:pt modelId="{AF977D12-FC0C-427F-8F05-DEE461B4A46E}" type="pres">
      <dgm:prSet presAssocID="{7748BDF2-45A5-44A1-9879-BD9152A11D3B}" presName="spaceRect" presStyleCnt="0"/>
      <dgm:spPr/>
    </dgm:pt>
    <dgm:pt modelId="{016D5244-7D03-41AC-B065-B1C3CEB43B8A}" type="pres">
      <dgm:prSet presAssocID="{7748BDF2-45A5-44A1-9879-BD9152A11D3B}" presName="textRect" presStyleLbl="revTx" presStyleIdx="2" presStyleCnt="7">
        <dgm:presLayoutVars>
          <dgm:chMax val="1"/>
          <dgm:chPref val="1"/>
        </dgm:presLayoutVars>
      </dgm:prSet>
      <dgm:spPr/>
    </dgm:pt>
    <dgm:pt modelId="{FFDF60B0-D4A4-4AF4-88D7-D5E255978954}" type="pres">
      <dgm:prSet presAssocID="{7872BDD8-67CC-4207-89DD-07839376E88B}" presName="sibTrans" presStyleLbl="sibTrans2D1" presStyleIdx="0" presStyleCnt="0"/>
      <dgm:spPr/>
    </dgm:pt>
    <dgm:pt modelId="{F62C336E-4953-489A-AD5C-DD432B53B3F4}" type="pres">
      <dgm:prSet presAssocID="{07260FA0-53F9-4366-AAB7-A877AB004EDA}" presName="compNode" presStyleCnt="0"/>
      <dgm:spPr/>
    </dgm:pt>
    <dgm:pt modelId="{C7EEDA6D-80E2-4137-8B32-4D32BCB70BE0}" type="pres">
      <dgm:prSet presAssocID="{07260FA0-53F9-4366-AAB7-A877AB004EDA}" presName="iconBgRect" presStyleLbl="bgShp" presStyleIdx="3" presStyleCnt="7"/>
      <dgm:spPr/>
    </dgm:pt>
    <dgm:pt modelId="{39F4B591-C4B2-47DB-B26D-C6405CD329C5}" type="pres">
      <dgm:prSet presAssocID="{07260FA0-53F9-4366-AAB7-A877AB004ED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7418C18B-9C65-43BF-98DE-00AF240359CC}" type="pres">
      <dgm:prSet presAssocID="{07260FA0-53F9-4366-AAB7-A877AB004EDA}" presName="spaceRect" presStyleCnt="0"/>
      <dgm:spPr/>
    </dgm:pt>
    <dgm:pt modelId="{2085DB22-FD33-4EB7-8231-8697CB632526}" type="pres">
      <dgm:prSet presAssocID="{07260FA0-53F9-4366-AAB7-A877AB004EDA}" presName="textRect" presStyleLbl="revTx" presStyleIdx="3" presStyleCnt="7">
        <dgm:presLayoutVars>
          <dgm:chMax val="1"/>
          <dgm:chPref val="1"/>
        </dgm:presLayoutVars>
      </dgm:prSet>
      <dgm:spPr/>
    </dgm:pt>
    <dgm:pt modelId="{0373125B-E8CA-47D6-8CB4-235C4B335F40}" type="pres">
      <dgm:prSet presAssocID="{D5A0CD6D-6DB2-4ECA-97A1-3813F30D7B9B}" presName="sibTrans" presStyleLbl="sibTrans2D1" presStyleIdx="0" presStyleCnt="0"/>
      <dgm:spPr/>
    </dgm:pt>
    <dgm:pt modelId="{35E5767F-2C66-47AE-BF73-8E15B606E8DF}" type="pres">
      <dgm:prSet presAssocID="{09A7FBC2-E20A-447D-8C72-4508409DF4E6}" presName="compNode" presStyleCnt="0"/>
      <dgm:spPr/>
    </dgm:pt>
    <dgm:pt modelId="{747B4813-05FE-4CCC-9E40-055FCE087BD8}" type="pres">
      <dgm:prSet presAssocID="{09A7FBC2-E20A-447D-8C72-4508409DF4E6}" presName="iconBgRect" presStyleLbl="bgShp" presStyleIdx="4" presStyleCnt="7"/>
      <dgm:spPr/>
    </dgm:pt>
    <dgm:pt modelId="{A6593631-DB99-4B2B-9AEE-64A2C7B9E164}" type="pres">
      <dgm:prSet presAssocID="{09A7FBC2-E20A-447D-8C72-4508409DF4E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lant"/>
        </a:ext>
      </dgm:extLst>
    </dgm:pt>
    <dgm:pt modelId="{B89D47C8-18D3-4210-B721-F91FDC518F4A}" type="pres">
      <dgm:prSet presAssocID="{09A7FBC2-E20A-447D-8C72-4508409DF4E6}" presName="spaceRect" presStyleCnt="0"/>
      <dgm:spPr/>
    </dgm:pt>
    <dgm:pt modelId="{3E606CD1-6843-4925-B6DA-985A2EF2642B}" type="pres">
      <dgm:prSet presAssocID="{09A7FBC2-E20A-447D-8C72-4508409DF4E6}" presName="textRect" presStyleLbl="revTx" presStyleIdx="4" presStyleCnt="7">
        <dgm:presLayoutVars>
          <dgm:chMax val="1"/>
          <dgm:chPref val="1"/>
        </dgm:presLayoutVars>
      </dgm:prSet>
      <dgm:spPr/>
    </dgm:pt>
    <dgm:pt modelId="{88427087-239F-4298-967D-FC53FDE53746}" type="pres">
      <dgm:prSet presAssocID="{EDCCC5DD-B3A5-4420-9459-E5025F1484D5}" presName="sibTrans" presStyleLbl="sibTrans2D1" presStyleIdx="0" presStyleCnt="0"/>
      <dgm:spPr/>
    </dgm:pt>
    <dgm:pt modelId="{297F9435-D6C0-40EC-8126-2508847C2FA8}" type="pres">
      <dgm:prSet presAssocID="{68090FE7-DA09-4E19-9BE2-C7155C22C204}" presName="compNode" presStyleCnt="0"/>
      <dgm:spPr/>
    </dgm:pt>
    <dgm:pt modelId="{2272B2F0-8668-48DB-9942-32552F750389}" type="pres">
      <dgm:prSet presAssocID="{68090FE7-DA09-4E19-9BE2-C7155C22C204}" presName="iconBgRect" presStyleLbl="bgShp" presStyleIdx="5" presStyleCnt="7"/>
      <dgm:spPr/>
    </dgm:pt>
    <dgm:pt modelId="{6AE70842-8052-4F70-9E38-4BA3905F7DDD}" type="pres">
      <dgm:prSet presAssocID="{68090FE7-DA09-4E19-9BE2-C7155C22C20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Lock"/>
        </a:ext>
      </dgm:extLst>
    </dgm:pt>
    <dgm:pt modelId="{BB4E3A6F-2FE5-404C-AB31-3B9827BE9D49}" type="pres">
      <dgm:prSet presAssocID="{68090FE7-DA09-4E19-9BE2-C7155C22C204}" presName="spaceRect" presStyleCnt="0"/>
      <dgm:spPr/>
    </dgm:pt>
    <dgm:pt modelId="{EE4AE562-4600-4B32-9306-C1EE9DAB33B1}" type="pres">
      <dgm:prSet presAssocID="{68090FE7-DA09-4E19-9BE2-C7155C22C204}" presName="textRect" presStyleLbl="revTx" presStyleIdx="5" presStyleCnt="7">
        <dgm:presLayoutVars>
          <dgm:chMax val="1"/>
          <dgm:chPref val="1"/>
        </dgm:presLayoutVars>
      </dgm:prSet>
      <dgm:spPr/>
    </dgm:pt>
    <dgm:pt modelId="{2072BBAD-846A-48B1-92A6-8772D80F9B71}" type="pres">
      <dgm:prSet presAssocID="{DAA6173B-B0B5-420A-8827-E029D6865FB5}" presName="sibTrans" presStyleLbl="sibTrans2D1" presStyleIdx="0" presStyleCnt="0"/>
      <dgm:spPr/>
    </dgm:pt>
    <dgm:pt modelId="{A1CC82CD-1A44-4EC0-ABE4-A0635F3ABF8E}" type="pres">
      <dgm:prSet presAssocID="{F3D9E946-D109-45F9-90DE-C5283B8B5784}" presName="compNode" presStyleCnt="0"/>
      <dgm:spPr/>
    </dgm:pt>
    <dgm:pt modelId="{78758823-4903-4097-8684-755D8DEBE9AC}" type="pres">
      <dgm:prSet presAssocID="{F3D9E946-D109-45F9-90DE-C5283B8B5784}" presName="iconBgRect" presStyleLbl="bgShp" presStyleIdx="6" presStyleCnt="7"/>
      <dgm:spPr/>
    </dgm:pt>
    <dgm:pt modelId="{1B2C125E-767B-4696-97CE-C75F4F2BEBB5}" type="pres">
      <dgm:prSet presAssocID="{F3D9E946-D109-45F9-90DE-C5283B8B5784}"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Scales of Justice"/>
        </a:ext>
      </dgm:extLst>
    </dgm:pt>
    <dgm:pt modelId="{BE007FF2-0B97-4C7B-9156-BC0B2E5BD124}" type="pres">
      <dgm:prSet presAssocID="{F3D9E946-D109-45F9-90DE-C5283B8B5784}" presName="spaceRect" presStyleCnt="0"/>
      <dgm:spPr/>
    </dgm:pt>
    <dgm:pt modelId="{DC1D2966-9CDA-41D2-9A07-CA76D9BE4FDE}" type="pres">
      <dgm:prSet presAssocID="{F3D9E946-D109-45F9-90DE-C5283B8B5784}" presName="textRect" presStyleLbl="revTx" presStyleIdx="6" presStyleCnt="7">
        <dgm:presLayoutVars>
          <dgm:chMax val="1"/>
          <dgm:chPref val="1"/>
        </dgm:presLayoutVars>
      </dgm:prSet>
      <dgm:spPr/>
    </dgm:pt>
  </dgm:ptLst>
  <dgm:cxnLst>
    <dgm:cxn modelId="{601B4A0E-87DB-4298-8A1B-E807AE06FD7B}" srcId="{9BCF1BAB-3EE6-4D46-83EC-F774145CEC3E}" destId="{7748BDF2-45A5-44A1-9879-BD9152A11D3B}" srcOrd="2" destOrd="0" parTransId="{857B875A-0734-43C2-8984-A4E2A286C624}" sibTransId="{7872BDD8-67CC-4207-89DD-07839376E88B}"/>
    <dgm:cxn modelId="{3ACD171F-CA55-344C-A6E0-6A744AC9BBA4}" type="presOf" srcId="{88D9004A-71C9-489A-94B5-408BA373B4B4}" destId="{FDAC4A6F-D6AD-46D3-A410-6D49EC2EE629}" srcOrd="0" destOrd="0" presId="urn:microsoft.com/office/officeart/2018/2/layout/IconCircleList"/>
    <dgm:cxn modelId="{9E5A4127-2B58-4E88-9197-405C559FFCA8}" srcId="{9BCF1BAB-3EE6-4D46-83EC-F774145CEC3E}" destId="{E48835B9-BE33-47F0-9AAF-40DD2652A8BD}" srcOrd="0" destOrd="0" parTransId="{AB28EFEC-A22F-4647-A222-B1FA7408BC85}" sibTransId="{6D43D5BA-25F3-4BA3-A3D1-0E7EC154105C}"/>
    <dgm:cxn modelId="{6D2D752C-A6AD-4C6D-9D51-E431A10AEBF3}" srcId="{9BCF1BAB-3EE6-4D46-83EC-F774145CEC3E}" destId="{F3D9E946-D109-45F9-90DE-C5283B8B5784}" srcOrd="6" destOrd="0" parTransId="{62829BD8-4F11-4B37-A54B-3677B8053382}" sibTransId="{4508AA9E-4C22-4D48-81E4-3A28313D65F6}"/>
    <dgm:cxn modelId="{6D571336-E956-274D-A66C-3149D2EBCCF4}" type="presOf" srcId="{7872BDD8-67CC-4207-89DD-07839376E88B}" destId="{FFDF60B0-D4A4-4AF4-88D7-D5E255978954}" srcOrd="0" destOrd="0" presId="urn:microsoft.com/office/officeart/2018/2/layout/IconCircleList"/>
    <dgm:cxn modelId="{6FBB555C-8066-6C40-889E-0A0D6BF210F5}" type="presOf" srcId="{9BCF1BAB-3EE6-4D46-83EC-F774145CEC3E}" destId="{48AFE49D-400F-46DD-B2BB-C5DC5F9A0027}" srcOrd="0" destOrd="0" presId="urn:microsoft.com/office/officeart/2018/2/layout/IconCircleList"/>
    <dgm:cxn modelId="{8BBE794A-4994-4407-B884-7C891362711A}" srcId="{9BCF1BAB-3EE6-4D46-83EC-F774145CEC3E}" destId="{09A7FBC2-E20A-447D-8C72-4508409DF4E6}" srcOrd="4" destOrd="0" parTransId="{E3349D4C-2E34-4254-8730-3B8C28B27E5D}" sibTransId="{EDCCC5DD-B3A5-4420-9459-E5025F1484D5}"/>
    <dgm:cxn modelId="{FA846C87-1277-2C4F-8385-4DCC9691E791}" type="presOf" srcId="{DAA6173B-B0B5-420A-8827-E029D6865FB5}" destId="{2072BBAD-846A-48B1-92A6-8772D80F9B71}" srcOrd="0" destOrd="0" presId="urn:microsoft.com/office/officeart/2018/2/layout/IconCircleList"/>
    <dgm:cxn modelId="{9A7F2B88-A8A1-5148-A4CA-ABE2DAE7EB84}" type="presOf" srcId="{68090FE7-DA09-4E19-9BE2-C7155C22C204}" destId="{EE4AE562-4600-4B32-9306-C1EE9DAB33B1}" srcOrd="0" destOrd="0" presId="urn:microsoft.com/office/officeart/2018/2/layout/IconCircleList"/>
    <dgm:cxn modelId="{0E3CE58C-017C-614B-949E-BD1C4444750F}" type="presOf" srcId="{EDCCC5DD-B3A5-4420-9459-E5025F1484D5}" destId="{88427087-239F-4298-967D-FC53FDE53746}" srcOrd="0" destOrd="0" presId="urn:microsoft.com/office/officeart/2018/2/layout/IconCircleList"/>
    <dgm:cxn modelId="{1CC15197-48BD-432C-A1BF-C827084A5A8E}" srcId="{9BCF1BAB-3EE6-4D46-83EC-F774145CEC3E}" destId="{68090FE7-DA09-4E19-9BE2-C7155C22C204}" srcOrd="5" destOrd="0" parTransId="{549085A5-666C-4674-A817-6B2556C6780F}" sibTransId="{DAA6173B-B0B5-420A-8827-E029D6865FB5}"/>
    <dgm:cxn modelId="{AD96EFA6-2166-0944-BBC5-046BC14CF8F0}" type="presOf" srcId="{07260FA0-53F9-4366-AAB7-A877AB004EDA}" destId="{2085DB22-FD33-4EB7-8231-8697CB632526}" srcOrd="0" destOrd="0" presId="urn:microsoft.com/office/officeart/2018/2/layout/IconCircleList"/>
    <dgm:cxn modelId="{5584FAAA-85A9-0840-8C50-A93A64AE919D}" type="presOf" srcId="{E48835B9-BE33-47F0-9AAF-40DD2652A8BD}" destId="{0C76B0E9-9E78-453C-8379-C9C4E37984DD}" srcOrd="0" destOrd="0" presId="urn:microsoft.com/office/officeart/2018/2/layout/IconCircleList"/>
    <dgm:cxn modelId="{481ACAB6-EDD6-8E4D-B09C-585E32011DDD}" type="presOf" srcId="{09A7FBC2-E20A-447D-8C72-4508409DF4E6}" destId="{3E606CD1-6843-4925-B6DA-985A2EF2642B}" srcOrd="0" destOrd="0" presId="urn:microsoft.com/office/officeart/2018/2/layout/IconCircleList"/>
    <dgm:cxn modelId="{5E30BBBB-7A80-8348-A237-856951194C8A}" type="presOf" srcId="{6D43D5BA-25F3-4BA3-A3D1-0E7EC154105C}" destId="{398D3AF1-96A7-4948-A51C-1F56C50278A6}" srcOrd="0" destOrd="0" presId="urn:microsoft.com/office/officeart/2018/2/layout/IconCircleList"/>
    <dgm:cxn modelId="{45809DC3-9CCD-4E36-B1DE-A83FBD6B440E}" srcId="{9BCF1BAB-3EE6-4D46-83EC-F774145CEC3E}" destId="{8497AC70-A765-4CBF-B0C0-5C58C370ACCE}" srcOrd="1" destOrd="0" parTransId="{DFBF203C-D379-419F-A0E8-18A59F2015A2}" sibTransId="{88D9004A-71C9-489A-94B5-408BA373B4B4}"/>
    <dgm:cxn modelId="{DB5981C4-287C-1D48-A369-37AA0AE3628F}" type="presOf" srcId="{7748BDF2-45A5-44A1-9879-BD9152A11D3B}" destId="{016D5244-7D03-41AC-B065-B1C3CEB43B8A}" srcOrd="0" destOrd="0" presId="urn:microsoft.com/office/officeart/2018/2/layout/IconCircleList"/>
    <dgm:cxn modelId="{AC3243CC-B20F-8541-93EA-01D2F77CBB3A}" type="presOf" srcId="{F3D9E946-D109-45F9-90DE-C5283B8B5784}" destId="{DC1D2966-9CDA-41D2-9A07-CA76D9BE4FDE}" srcOrd="0" destOrd="0" presId="urn:microsoft.com/office/officeart/2018/2/layout/IconCircleList"/>
    <dgm:cxn modelId="{FE2E98DF-6FB3-FF41-A45B-B44FA797D51F}" type="presOf" srcId="{8497AC70-A765-4CBF-B0C0-5C58C370ACCE}" destId="{E7712D88-E168-4C3D-BB5F-04CE0A85BF98}" srcOrd="0" destOrd="0" presId="urn:microsoft.com/office/officeart/2018/2/layout/IconCircleList"/>
    <dgm:cxn modelId="{26FDE3DF-1B27-4EEF-AC28-8D11952415F9}" srcId="{9BCF1BAB-3EE6-4D46-83EC-F774145CEC3E}" destId="{07260FA0-53F9-4366-AAB7-A877AB004EDA}" srcOrd="3" destOrd="0" parTransId="{69ACF169-FB2F-4E6A-898D-AA56F29BDCD6}" sibTransId="{D5A0CD6D-6DB2-4ECA-97A1-3813F30D7B9B}"/>
    <dgm:cxn modelId="{347458EA-1475-D543-BCF2-4583B477BF88}" type="presOf" srcId="{D5A0CD6D-6DB2-4ECA-97A1-3813F30D7B9B}" destId="{0373125B-E8CA-47D6-8CB4-235C4B335F40}" srcOrd="0" destOrd="0" presId="urn:microsoft.com/office/officeart/2018/2/layout/IconCircleList"/>
    <dgm:cxn modelId="{D3410B4A-6BB0-C84E-AD51-D7362DBD4A9D}" type="presParOf" srcId="{48AFE49D-400F-46DD-B2BB-C5DC5F9A0027}" destId="{5DFDDCF6-203F-4A0E-8AEE-132F0F780B84}" srcOrd="0" destOrd="0" presId="urn:microsoft.com/office/officeart/2018/2/layout/IconCircleList"/>
    <dgm:cxn modelId="{3B7DA97D-5721-3446-9181-1DE04A13A282}" type="presParOf" srcId="{5DFDDCF6-203F-4A0E-8AEE-132F0F780B84}" destId="{5A0CE460-D67D-4ECB-ABAC-117911B55548}" srcOrd="0" destOrd="0" presId="urn:microsoft.com/office/officeart/2018/2/layout/IconCircleList"/>
    <dgm:cxn modelId="{2D84A0A3-040D-4A4F-A318-844461BC96A7}" type="presParOf" srcId="{5A0CE460-D67D-4ECB-ABAC-117911B55548}" destId="{B9BB5C13-12B4-4ED2-8ED2-6BCE1FFFB956}" srcOrd="0" destOrd="0" presId="urn:microsoft.com/office/officeart/2018/2/layout/IconCircleList"/>
    <dgm:cxn modelId="{67F77E99-767F-3C41-A277-C209AF2C349E}" type="presParOf" srcId="{5A0CE460-D67D-4ECB-ABAC-117911B55548}" destId="{48C5535E-4BB9-4910-83DA-6766ED6B1A73}" srcOrd="1" destOrd="0" presId="urn:microsoft.com/office/officeart/2018/2/layout/IconCircleList"/>
    <dgm:cxn modelId="{8B7FCD44-9C8E-F340-8702-5A197D13BF03}" type="presParOf" srcId="{5A0CE460-D67D-4ECB-ABAC-117911B55548}" destId="{71BDD76D-E48A-4AB5-A057-03845FC0486A}" srcOrd="2" destOrd="0" presId="urn:microsoft.com/office/officeart/2018/2/layout/IconCircleList"/>
    <dgm:cxn modelId="{B2701E0A-C6E7-644C-B44E-691187CBB8A5}" type="presParOf" srcId="{5A0CE460-D67D-4ECB-ABAC-117911B55548}" destId="{0C76B0E9-9E78-453C-8379-C9C4E37984DD}" srcOrd="3" destOrd="0" presId="urn:microsoft.com/office/officeart/2018/2/layout/IconCircleList"/>
    <dgm:cxn modelId="{9DB4BC55-49F9-DA41-93E5-51FF675525E2}" type="presParOf" srcId="{5DFDDCF6-203F-4A0E-8AEE-132F0F780B84}" destId="{398D3AF1-96A7-4948-A51C-1F56C50278A6}" srcOrd="1" destOrd="0" presId="urn:microsoft.com/office/officeart/2018/2/layout/IconCircleList"/>
    <dgm:cxn modelId="{97B6E8DA-7959-8944-BCDD-2E4333E71010}" type="presParOf" srcId="{5DFDDCF6-203F-4A0E-8AEE-132F0F780B84}" destId="{06102428-77CF-478B-819D-414F16319336}" srcOrd="2" destOrd="0" presId="urn:microsoft.com/office/officeart/2018/2/layout/IconCircleList"/>
    <dgm:cxn modelId="{7901F759-9A53-5945-AE2A-A49B2E543F36}" type="presParOf" srcId="{06102428-77CF-478B-819D-414F16319336}" destId="{1EC2BB07-4A64-4623-8767-C7CD5EDD6CC5}" srcOrd="0" destOrd="0" presId="urn:microsoft.com/office/officeart/2018/2/layout/IconCircleList"/>
    <dgm:cxn modelId="{1EFFAA38-5978-FA4E-9388-2B55C17EE2E1}" type="presParOf" srcId="{06102428-77CF-478B-819D-414F16319336}" destId="{8739FEDE-9EF9-4303-B756-954046396BC0}" srcOrd="1" destOrd="0" presId="urn:microsoft.com/office/officeart/2018/2/layout/IconCircleList"/>
    <dgm:cxn modelId="{C24243AF-914C-6E40-8F9E-BC236620FB3F}" type="presParOf" srcId="{06102428-77CF-478B-819D-414F16319336}" destId="{78D9BAA5-6FE9-401C-9C39-648632AFBE7A}" srcOrd="2" destOrd="0" presId="urn:microsoft.com/office/officeart/2018/2/layout/IconCircleList"/>
    <dgm:cxn modelId="{6710DA22-217D-D746-A0CC-47647FBB0314}" type="presParOf" srcId="{06102428-77CF-478B-819D-414F16319336}" destId="{E7712D88-E168-4C3D-BB5F-04CE0A85BF98}" srcOrd="3" destOrd="0" presId="urn:microsoft.com/office/officeart/2018/2/layout/IconCircleList"/>
    <dgm:cxn modelId="{F325796B-16F7-9C4F-B0DE-07CA80076DCE}" type="presParOf" srcId="{5DFDDCF6-203F-4A0E-8AEE-132F0F780B84}" destId="{FDAC4A6F-D6AD-46D3-A410-6D49EC2EE629}" srcOrd="3" destOrd="0" presId="urn:microsoft.com/office/officeart/2018/2/layout/IconCircleList"/>
    <dgm:cxn modelId="{1835634E-B25D-594A-944F-B6DF1513447C}" type="presParOf" srcId="{5DFDDCF6-203F-4A0E-8AEE-132F0F780B84}" destId="{74A0715A-3A23-4AED-9EB8-874080711EC6}" srcOrd="4" destOrd="0" presId="urn:microsoft.com/office/officeart/2018/2/layout/IconCircleList"/>
    <dgm:cxn modelId="{B21F9CD5-928A-FA4B-9A5B-08BEF3E2CD0F}" type="presParOf" srcId="{74A0715A-3A23-4AED-9EB8-874080711EC6}" destId="{595E90C6-10F7-4929-BB0F-565EAEC18C9A}" srcOrd="0" destOrd="0" presId="urn:microsoft.com/office/officeart/2018/2/layout/IconCircleList"/>
    <dgm:cxn modelId="{CD12E6DC-CB14-E049-A63F-76530F42A7C3}" type="presParOf" srcId="{74A0715A-3A23-4AED-9EB8-874080711EC6}" destId="{DC66B796-637F-4296-9FDA-F2AF6DD89F49}" srcOrd="1" destOrd="0" presId="urn:microsoft.com/office/officeart/2018/2/layout/IconCircleList"/>
    <dgm:cxn modelId="{B90DD4A4-083E-194E-A64B-75F18565D627}" type="presParOf" srcId="{74A0715A-3A23-4AED-9EB8-874080711EC6}" destId="{AF977D12-FC0C-427F-8F05-DEE461B4A46E}" srcOrd="2" destOrd="0" presId="urn:microsoft.com/office/officeart/2018/2/layout/IconCircleList"/>
    <dgm:cxn modelId="{B1FD7D00-B42D-3D45-BB29-A28918FF497C}" type="presParOf" srcId="{74A0715A-3A23-4AED-9EB8-874080711EC6}" destId="{016D5244-7D03-41AC-B065-B1C3CEB43B8A}" srcOrd="3" destOrd="0" presId="urn:microsoft.com/office/officeart/2018/2/layout/IconCircleList"/>
    <dgm:cxn modelId="{CCFD0351-56A8-CC4D-B1C9-C3E50A68D8B6}" type="presParOf" srcId="{5DFDDCF6-203F-4A0E-8AEE-132F0F780B84}" destId="{FFDF60B0-D4A4-4AF4-88D7-D5E255978954}" srcOrd="5" destOrd="0" presId="urn:microsoft.com/office/officeart/2018/2/layout/IconCircleList"/>
    <dgm:cxn modelId="{72BE2E5A-6E9A-F44A-9D28-B54FCA19F4EF}" type="presParOf" srcId="{5DFDDCF6-203F-4A0E-8AEE-132F0F780B84}" destId="{F62C336E-4953-489A-AD5C-DD432B53B3F4}" srcOrd="6" destOrd="0" presId="urn:microsoft.com/office/officeart/2018/2/layout/IconCircleList"/>
    <dgm:cxn modelId="{7917A56C-660E-E644-BA23-692F09BBAC0C}" type="presParOf" srcId="{F62C336E-4953-489A-AD5C-DD432B53B3F4}" destId="{C7EEDA6D-80E2-4137-8B32-4D32BCB70BE0}" srcOrd="0" destOrd="0" presId="urn:microsoft.com/office/officeart/2018/2/layout/IconCircleList"/>
    <dgm:cxn modelId="{F84C04A5-CBA7-F340-B140-3D1E46BD9D61}" type="presParOf" srcId="{F62C336E-4953-489A-AD5C-DD432B53B3F4}" destId="{39F4B591-C4B2-47DB-B26D-C6405CD329C5}" srcOrd="1" destOrd="0" presId="urn:microsoft.com/office/officeart/2018/2/layout/IconCircleList"/>
    <dgm:cxn modelId="{BC171333-5750-3C46-A332-2453A570DD44}" type="presParOf" srcId="{F62C336E-4953-489A-AD5C-DD432B53B3F4}" destId="{7418C18B-9C65-43BF-98DE-00AF240359CC}" srcOrd="2" destOrd="0" presId="urn:microsoft.com/office/officeart/2018/2/layout/IconCircleList"/>
    <dgm:cxn modelId="{A7D81EB8-FD26-3946-9327-20B8F478AA71}" type="presParOf" srcId="{F62C336E-4953-489A-AD5C-DD432B53B3F4}" destId="{2085DB22-FD33-4EB7-8231-8697CB632526}" srcOrd="3" destOrd="0" presId="urn:microsoft.com/office/officeart/2018/2/layout/IconCircleList"/>
    <dgm:cxn modelId="{CCED7BEE-995A-3347-9965-4890D4595AF2}" type="presParOf" srcId="{5DFDDCF6-203F-4A0E-8AEE-132F0F780B84}" destId="{0373125B-E8CA-47D6-8CB4-235C4B335F40}" srcOrd="7" destOrd="0" presId="urn:microsoft.com/office/officeart/2018/2/layout/IconCircleList"/>
    <dgm:cxn modelId="{DBCB2753-3E49-8240-873A-7520CF76C9FB}" type="presParOf" srcId="{5DFDDCF6-203F-4A0E-8AEE-132F0F780B84}" destId="{35E5767F-2C66-47AE-BF73-8E15B606E8DF}" srcOrd="8" destOrd="0" presId="urn:microsoft.com/office/officeart/2018/2/layout/IconCircleList"/>
    <dgm:cxn modelId="{53A7D9DD-E03E-2648-936D-62E6989C3602}" type="presParOf" srcId="{35E5767F-2C66-47AE-BF73-8E15B606E8DF}" destId="{747B4813-05FE-4CCC-9E40-055FCE087BD8}" srcOrd="0" destOrd="0" presId="urn:microsoft.com/office/officeart/2018/2/layout/IconCircleList"/>
    <dgm:cxn modelId="{51966233-E1F4-464A-8E91-577C2AC8D6A5}" type="presParOf" srcId="{35E5767F-2C66-47AE-BF73-8E15B606E8DF}" destId="{A6593631-DB99-4B2B-9AEE-64A2C7B9E164}" srcOrd="1" destOrd="0" presId="urn:microsoft.com/office/officeart/2018/2/layout/IconCircleList"/>
    <dgm:cxn modelId="{F50A4141-470E-6A4D-8109-A8BE25FC3FAB}" type="presParOf" srcId="{35E5767F-2C66-47AE-BF73-8E15B606E8DF}" destId="{B89D47C8-18D3-4210-B721-F91FDC518F4A}" srcOrd="2" destOrd="0" presId="urn:microsoft.com/office/officeart/2018/2/layout/IconCircleList"/>
    <dgm:cxn modelId="{2A1CF3D0-9DCC-7F4D-96B9-0BADAB71D505}" type="presParOf" srcId="{35E5767F-2C66-47AE-BF73-8E15B606E8DF}" destId="{3E606CD1-6843-4925-B6DA-985A2EF2642B}" srcOrd="3" destOrd="0" presId="urn:microsoft.com/office/officeart/2018/2/layout/IconCircleList"/>
    <dgm:cxn modelId="{4B7C918E-AD34-7446-95C1-7649FB6D06CC}" type="presParOf" srcId="{5DFDDCF6-203F-4A0E-8AEE-132F0F780B84}" destId="{88427087-239F-4298-967D-FC53FDE53746}" srcOrd="9" destOrd="0" presId="urn:microsoft.com/office/officeart/2018/2/layout/IconCircleList"/>
    <dgm:cxn modelId="{2799BA93-321B-9040-B584-A2D77BB7A8A3}" type="presParOf" srcId="{5DFDDCF6-203F-4A0E-8AEE-132F0F780B84}" destId="{297F9435-D6C0-40EC-8126-2508847C2FA8}" srcOrd="10" destOrd="0" presId="urn:microsoft.com/office/officeart/2018/2/layout/IconCircleList"/>
    <dgm:cxn modelId="{00D9F1A8-1302-DE47-B0A7-743D8A0CD94D}" type="presParOf" srcId="{297F9435-D6C0-40EC-8126-2508847C2FA8}" destId="{2272B2F0-8668-48DB-9942-32552F750389}" srcOrd="0" destOrd="0" presId="urn:microsoft.com/office/officeart/2018/2/layout/IconCircleList"/>
    <dgm:cxn modelId="{560080F1-F7FD-0B41-965B-6D2199B1B181}" type="presParOf" srcId="{297F9435-D6C0-40EC-8126-2508847C2FA8}" destId="{6AE70842-8052-4F70-9E38-4BA3905F7DDD}" srcOrd="1" destOrd="0" presId="urn:microsoft.com/office/officeart/2018/2/layout/IconCircleList"/>
    <dgm:cxn modelId="{978E9A87-C685-ED4F-97D0-95F297DEC995}" type="presParOf" srcId="{297F9435-D6C0-40EC-8126-2508847C2FA8}" destId="{BB4E3A6F-2FE5-404C-AB31-3B9827BE9D49}" srcOrd="2" destOrd="0" presId="urn:microsoft.com/office/officeart/2018/2/layout/IconCircleList"/>
    <dgm:cxn modelId="{EE748B51-3640-984C-B52A-71C31FD0350C}" type="presParOf" srcId="{297F9435-D6C0-40EC-8126-2508847C2FA8}" destId="{EE4AE562-4600-4B32-9306-C1EE9DAB33B1}" srcOrd="3" destOrd="0" presId="urn:microsoft.com/office/officeart/2018/2/layout/IconCircleList"/>
    <dgm:cxn modelId="{E54F364C-4F18-2D49-A557-2A34B7A0B642}" type="presParOf" srcId="{5DFDDCF6-203F-4A0E-8AEE-132F0F780B84}" destId="{2072BBAD-846A-48B1-92A6-8772D80F9B71}" srcOrd="11" destOrd="0" presId="urn:microsoft.com/office/officeart/2018/2/layout/IconCircleList"/>
    <dgm:cxn modelId="{556062FD-FDDE-DA49-AB1A-B9C971789BA0}" type="presParOf" srcId="{5DFDDCF6-203F-4A0E-8AEE-132F0F780B84}" destId="{A1CC82CD-1A44-4EC0-ABE4-A0635F3ABF8E}" srcOrd="12" destOrd="0" presId="urn:microsoft.com/office/officeart/2018/2/layout/IconCircleList"/>
    <dgm:cxn modelId="{064B1E3C-2CA7-284C-9843-03BC16668002}" type="presParOf" srcId="{A1CC82CD-1A44-4EC0-ABE4-A0635F3ABF8E}" destId="{78758823-4903-4097-8684-755D8DEBE9AC}" srcOrd="0" destOrd="0" presId="urn:microsoft.com/office/officeart/2018/2/layout/IconCircleList"/>
    <dgm:cxn modelId="{D633B61F-F40F-1D42-A56D-3213E06BF327}" type="presParOf" srcId="{A1CC82CD-1A44-4EC0-ABE4-A0635F3ABF8E}" destId="{1B2C125E-767B-4696-97CE-C75F4F2BEBB5}" srcOrd="1" destOrd="0" presId="urn:microsoft.com/office/officeart/2018/2/layout/IconCircleList"/>
    <dgm:cxn modelId="{47EE71DE-2EF5-8849-91E5-AD84A7A0B51A}" type="presParOf" srcId="{A1CC82CD-1A44-4EC0-ABE4-A0635F3ABF8E}" destId="{BE007FF2-0B97-4C7B-9156-BC0B2E5BD124}" srcOrd="2" destOrd="0" presId="urn:microsoft.com/office/officeart/2018/2/layout/IconCircleList"/>
    <dgm:cxn modelId="{B0C460CF-1589-F143-A2B4-BAE93E0E5696}" type="presParOf" srcId="{A1CC82CD-1A44-4EC0-ABE4-A0635F3ABF8E}" destId="{DC1D2966-9CDA-41D2-9A07-CA76D9BE4FD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9247F-FD08-4FE7-B42F-14A0A0707BCA}">
      <dsp:nvSpPr>
        <dsp:cNvPr id="0" name=""/>
        <dsp:cNvSpPr/>
      </dsp:nvSpPr>
      <dsp:spPr>
        <a:xfrm>
          <a:off x="0" y="520859"/>
          <a:ext cx="6492875" cy="453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666496" rIns="503919" bIns="227584" numCol="1" spcCol="1270" anchor="t" anchorCtr="0">
          <a:noAutofit/>
        </a:bodyPr>
        <a:lstStyle/>
        <a:p>
          <a:pPr marL="285750" lvl="1" indent="-285750" algn="l" defTabSz="1422400">
            <a:lnSpc>
              <a:spcPct val="90000"/>
            </a:lnSpc>
            <a:spcBef>
              <a:spcPct val="0"/>
            </a:spcBef>
            <a:spcAft>
              <a:spcPct val="15000"/>
            </a:spcAft>
            <a:buChar char="•"/>
          </a:pPr>
          <a:r>
            <a:rPr lang="en-US" sz="3200" i="0" kern="1200" dirty="0"/>
            <a:t>Types of IP</a:t>
          </a:r>
        </a:p>
        <a:p>
          <a:pPr marL="285750" lvl="1" indent="-285750" algn="l" defTabSz="1422400">
            <a:lnSpc>
              <a:spcPct val="90000"/>
            </a:lnSpc>
            <a:spcBef>
              <a:spcPct val="0"/>
            </a:spcBef>
            <a:spcAft>
              <a:spcPct val="15000"/>
            </a:spcAft>
            <a:buChar char="•"/>
          </a:pPr>
          <a:r>
            <a:rPr lang="en-US" sz="3200" i="0" kern="1200" dirty="0"/>
            <a:t>Determining ownership</a:t>
          </a:r>
        </a:p>
        <a:p>
          <a:pPr marL="285750" lvl="1" indent="-285750" algn="l" defTabSz="1422400">
            <a:lnSpc>
              <a:spcPct val="90000"/>
            </a:lnSpc>
            <a:spcBef>
              <a:spcPct val="0"/>
            </a:spcBef>
            <a:spcAft>
              <a:spcPct val="15000"/>
            </a:spcAft>
            <a:buChar char="•"/>
          </a:pPr>
          <a:r>
            <a:rPr lang="en-US" sz="3200" i="0" kern="1200" dirty="0"/>
            <a:t>Assignment of IP</a:t>
          </a:r>
        </a:p>
        <a:p>
          <a:pPr marL="285750" lvl="1" indent="-285750" algn="l" defTabSz="1422400">
            <a:lnSpc>
              <a:spcPct val="90000"/>
            </a:lnSpc>
            <a:spcBef>
              <a:spcPct val="0"/>
            </a:spcBef>
            <a:spcAft>
              <a:spcPct val="15000"/>
            </a:spcAft>
            <a:buChar char="•"/>
          </a:pPr>
          <a:r>
            <a:rPr lang="en-US" sz="3200" i="0" kern="1200" dirty="0" err="1"/>
            <a:t>Licence</a:t>
          </a:r>
          <a:r>
            <a:rPr lang="en-US" sz="3200" i="0" kern="1200" dirty="0"/>
            <a:t> of IP</a:t>
          </a:r>
        </a:p>
        <a:p>
          <a:pPr marL="285750" lvl="1" indent="-285750" algn="l" defTabSz="1422400">
            <a:lnSpc>
              <a:spcPct val="90000"/>
            </a:lnSpc>
            <a:spcBef>
              <a:spcPct val="0"/>
            </a:spcBef>
            <a:spcAft>
              <a:spcPct val="15000"/>
            </a:spcAft>
            <a:buChar char="•"/>
          </a:pPr>
          <a:r>
            <a:rPr lang="en-US" sz="3200" i="0" kern="1200" dirty="0"/>
            <a:t>Exclusivity</a:t>
          </a:r>
        </a:p>
        <a:p>
          <a:pPr marL="285750" lvl="1" indent="-285750" algn="l" defTabSz="1422400">
            <a:lnSpc>
              <a:spcPct val="90000"/>
            </a:lnSpc>
            <a:spcBef>
              <a:spcPct val="0"/>
            </a:spcBef>
            <a:spcAft>
              <a:spcPct val="15000"/>
            </a:spcAft>
            <a:buChar char="•"/>
          </a:pPr>
          <a:r>
            <a:rPr lang="en-US" sz="3200" i="0" kern="1200" dirty="0"/>
            <a:t>Confidentiality</a:t>
          </a:r>
        </a:p>
        <a:p>
          <a:pPr marL="285750" lvl="1" indent="-285750" algn="l" defTabSz="1422400">
            <a:lnSpc>
              <a:spcPct val="90000"/>
            </a:lnSpc>
            <a:spcBef>
              <a:spcPct val="0"/>
            </a:spcBef>
            <a:spcAft>
              <a:spcPct val="15000"/>
            </a:spcAft>
            <a:buChar char="•"/>
          </a:pPr>
          <a:r>
            <a:rPr lang="en-US" sz="3200" i="0" kern="1200" dirty="0"/>
            <a:t>Enforcement considerations</a:t>
          </a:r>
        </a:p>
      </dsp:txBody>
      <dsp:txXfrm>
        <a:off x="0" y="520859"/>
        <a:ext cx="6492875" cy="4536000"/>
      </dsp:txXfrm>
    </dsp:sp>
    <dsp:sp modelId="{5EA26A12-FFA3-497F-8E07-1CEE869D2A01}">
      <dsp:nvSpPr>
        <dsp:cNvPr id="0" name=""/>
        <dsp:cNvSpPr/>
      </dsp:nvSpPr>
      <dsp:spPr>
        <a:xfrm>
          <a:off x="324643" y="48539"/>
          <a:ext cx="4545012" cy="944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1422400">
            <a:lnSpc>
              <a:spcPct val="90000"/>
            </a:lnSpc>
            <a:spcBef>
              <a:spcPct val="0"/>
            </a:spcBef>
            <a:spcAft>
              <a:spcPct val="35000"/>
            </a:spcAft>
            <a:buNone/>
          </a:pPr>
          <a:r>
            <a:rPr lang="en-AU" sz="3200" kern="1200" dirty="0"/>
            <a:t>Topics to be covered</a:t>
          </a:r>
          <a:endParaRPr lang="en-US" sz="3200" kern="1200" dirty="0"/>
        </a:p>
      </dsp:txBody>
      <dsp:txXfrm>
        <a:off x="370757" y="94653"/>
        <a:ext cx="4452784" cy="852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B5C13-12B4-4ED2-8ED2-6BCE1FFFB956}">
      <dsp:nvSpPr>
        <dsp:cNvPr id="0" name=""/>
        <dsp:cNvSpPr/>
      </dsp:nvSpPr>
      <dsp:spPr>
        <a:xfrm>
          <a:off x="640920" y="99692"/>
          <a:ext cx="834421" cy="83442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C5535E-4BB9-4910-83DA-6766ED6B1A73}">
      <dsp:nvSpPr>
        <dsp:cNvPr id="0" name=""/>
        <dsp:cNvSpPr/>
      </dsp:nvSpPr>
      <dsp:spPr>
        <a:xfrm>
          <a:off x="816148" y="274920"/>
          <a:ext cx="483964" cy="4839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76B0E9-9E78-453C-8379-C9C4E37984DD}">
      <dsp:nvSpPr>
        <dsp:cNvPr id="0" name=""/>
        <dsp:cNvSpPr/>
      </dsp:nvSpPr>
      <dsp:spPr>
        <a:xfrm>
          <a:off x="1654146" y="99692"/>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a:t>copyright </a:t>
          </a:r>
          <a:endParaRPr lang="en-US" sz="2300" kern="1200"/>
        </a:p>
      </dsp:txBody>
      <dsp:txXfrm>
        <a:off x="1654146" y="99692"/>
        <a:ext cx="1966850" cy="834421"/>
      </dsp:txXfrm>
    </dsp:sp>
    <dsp:sp modelId="{1EC2BB07-4A64-4623-8767-C7CD5EDD6CC5}">
      <dsp:nvSpPr>
        <dsp:cNvPr id="0" name=""/>
        <dsp:cNvSpPr/>
      </dsp:nvSpPr>
      <dsp:spPr>
        <a:xfrm>
          <a:off x="3963706" y="99692"/>
          <a:ext cx="834421" cy="83442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39FEDE-9EF9-4303-B756-954046396BC0}">
      <dsp:nvSpPr>
        <dsp:cNvPr id="0" name=""/>
        <dsp:cNvSpPr/>
      </dsp:nvSpPr>
      <dsp:spPr>
        <a:xfrm>
          <a:off x="4138934" y="274920"/>
          <a:ext cx="483964" cy="4839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712D88-E168-4C3D-BB5F-04CE0A85BF98}">
      <dsp:nvSpPr>
        <dsp:cNvPr id="0" name=""/>
        <dsp:cNvSpPr/>
      </dsp:nvSpPr>
      <dsp:spPr>
        <a:xfrm>
          <a:off x="4976932" y="99692"/>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a:t>patents and inventions</a:t>
          </a:r>
          <a:endParaRPr lang="en-US" sz="2300" kern="1200"/>
        </a:p>
      </dsp:txBody>
      <dsp:txXfrm>
        <a:off x="4976932" y="99692"/>
        <a:ext cx="1966850" cy="834421"/>
      </dsp:txXfrm>
    </dsp:sp>
    <dsp:sp modelId="{595E90C6-10F7-4929-BB0F-565EAEC18C9A}">
      <dsp:nvSpPr>
        <dsp:cNvPr id="0" name=""/>
        <dsp:cNvSpPr/>
      </dsp:nvSpPr>
      <dsp:spPr>
        <a:xfrm>
          <a:off x="7286492" y="99692"/>
          <a:ext cx="834421" cy="83442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66B796-637F-4296-9FDA-F2AF6DD89F49}">
      <dsp:nvSpPr>
        <dsp:cNvPr id="0" name=""/>
        <dsp:cNvSpPr/>
      </dsp:nvSpPr>
      <dsp:spPr>
        <a:xfrm>
          <a:off x="7461721" y="274920"/>
          <a:ext cx="483964" cy="4839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6D5244-7D03-41AC-B065-B1C3CEB43B8A}">
      <dsp:nvSpPr>
        <dsp:cNvPr id="0" name=""/>
        <dsp:cNvSpPr/>
      </dsp:nvSpPr>
      <dsp:spPr>
        <a:xfrm>
          <a:off x="8299718" y="99692"/>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a:t>designs</a:t>
          </a:r>
          <a:endParaRPr lang="en-US" sz="2300" kern="1200"/>
        </a:p>
      </dsp:txBody>
      <dsp:txXfrm>
        <a:off x="8299718" y="99692"/>
        <a:ext cx="1966850" cy="834421"/>
      </dsp:txXfrm>
    </dsp:sp>
    <dsp:sp modelId="{C7EEDA6D-80E2-4137-8B32-4D32BCB70BE0}">
      <dsp:nvSpPr>
        <dsp:cNvPr id="0" name=""/>
        <dsp:cNvSpPr/>
      </dsp:nvSpPr>
      <dsp:spPr>
        <a:xfrm>
          <a:off x="640920" y="1630250"/>
          <a:ext cx="834421" cy="83442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F4B591-C4B2-47DB-B26D-C6405CD329C5}">
      <dsp:nvSpPr>
        <dsp:cNvPr id="0" name=""/>
        <dsp:cNvSpPr/>
      </dsp:nvSpPr>
      <dsp:spPr>
        <a:xfrm>
          <a:off x="816148" y="1805479"/>
          <a:ext cx="483964" cy="4839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85DB22-FD33-4EB7-8231-8697CB632526}">
      <dsp:nvSpPr>
        <dsp:cNvPr id="0" name=""/>
        <dsp:cNvSpPr/>
      </dsp:nvSpPr>
      <dsp:spPr>
        <a:xfrm>
          <a:off x="1654146" y="1630250"/>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a:t>trade marks</a:t>
          </a:r>
          <a:endParaRPr lang="en-US" sz="2300" kern="1200"/>
        </a:p>
      </dsp:txBody>
      <dsp:txXfrm>
        <a:off x="1654146" y="1630250"/>
        <a:ext cx="1966850" cy="834421"/>
      </dsp:txXfrm>
    </dsp:sp>
    <dsp:sp modelId="{747B4813-05FE-4CCC-9E40-055FCE087BD8}">
      <dsp:nvSpPr>
        <dsp:cNvPr id="0" name=""/>
        <dsp:cNvSpPr/>
      </dsp:nvSpPr>
      <dsp:spPr>
        <a:xfrm>
          <a:off x="3963706" y="1630250"/>
          <a:ext cx="834421" cy="834421"/>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593631-DB99-4B2B-9AEE-64A2C7B9E164}">
      <dsp:nvSpPr>
        <dsp:cNvPr id="0" name=""/>
        <dsp:cNvSpPr/>
      </dsp:nvSpPr>
      <dsp:spPr>
        <a:xfrm>
          <a:off x="4138934" y="1805479"/>
          <a:ext cx="483964" cy="4839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606CD1-6843-4925-B6DA-985A2EF2642B}">
      <dsp:nvSpPr>
        <dsp:cNvPr id="0" name=""/>
        <dsp:cNvSpPr/>
      </dsp:nvSpPr>
      <dsp:spPr>
        <a:xfrm>
          <a:off x="4976932" y="1630250"/>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a:t>plant breeder rights</a:t>
          </a:r>
          <a:endParaRPr lang="en-US" sz="2300" kern="1200"/>
        </a:p>
      </dsp:txBody>
      <dsp:txXfrm>
        <a:off x="4976932" y="1630250"/>
        <a:ext cx="1966850" cy="834421"/>
      </dsp:txXfrm>
    </dsp:sp>
    <dsp:sp modelId="{2272B2F0-8668-48DB-9942-32552F750389}">
      <dsp:nvSpPr>
        <dsp:cNvPr id="0" name=""/>
        <dsp:cNvSpPr/>
      </dsp:nvSpPr>
      <dsp:spPr>
        <a:xfrm>
          <a:off x="7286492" y="1630250"/>
          <a:ext cx="834421" cy="83442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E70842-8052-4F70-9E38-4BA3905F7DDD}">
      <dsp:nvSpPr>
        <dsp:cNvPr id="0" name=""/>
        <dsp:cNvSpPr/>
      </dsp:nvSpPr>
      <dsp:spPr>
        <a:xfrm>
          <a:off x="7461721" y="1805479"/>
          <a:ext cx="483964" cy="48396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4AE562-4600-4B32-9306-C1EE9DAB33B1}">
      <dsp:nvSpPr>
        <dsp:cNvPr id="0" name=""/>
        <dsp:cNvSpPr/>
      </dsp:nvSpPr>
      <dsp:spPr>
        <a:xfrm>
          <a:off x="8299718" y="1630250"/>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a:t>confidential information and trade secrets</a:t>
          </a:r>
          <a:endParaRPr lang="en-US" sz="2300" kern="1200"/>
        </a:p>
      </dsp:txBody>
      <dsp:txXfrm>
        <a:off x="8299718" y="1630250"/>
        <a:ext cx="1966850" cy="834421"/>
      </dsp:txXfrm>
    </dsp:sp>
    <dsp:sp modelId="{78758823-4903-4097-8684-755D8DEBE9AC}">
      <dsp:nvSpPr>
        <dsp:cNvPr id="0" name=""/>
        <dsp:cNvSpPr/>
      </dsp:nvSpPr>
      <dsp:spPr>
        <a:xfrm>
          <a:off x="640920" y="3160809"/>
          <a:ext cx="834421" cy="83442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2C125E-767B-4696-97CE-C75F4F2BEBB5}">
      <dsp:nvSpPr>
        <dsp:cNvPr id="0" name=""/>
        <dsp:cNvSpPr/>
      </dsp:nvSpPr>
      <dsp:spPr>
        <a:xfrm>
          <a:off x="816148" y="3336037"/>
          <a:ext cx="483964" cy="48396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1D2966-9CDA-41D2-9A07-CA76D9BE4FDE}">
      <dsp:nvSpPr>
        <dsp:cNvPr id="0" name=""/>
        <dsp:cNvSpPr/>
      </dsp:nvSpPr>
      <dsp:spPr>
        <a:xfrm>
          <a:off x="1654146" y="3160809"/>
          <a:ext cx="1966850" cy="8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baseline="30000" dirty="0"/>
            <a:t>moral rights</a:t>
          </a:r>
          <a:endParaRPr lang="en-US" sz="2300" kern="1200" dirty="0"/>
        </a:p>
      </dsp:txBody>
      <dsp:txXfrm>
        <a:off x="1654146" y="3160809"/>
        <a:ext cx="1966850" cy="83442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F4C348E-1947-42FE-8453-03F39E9B9D6D}" type="datetimeFigureOut">
              <a:rPr lang="en-AU" smtClean="0"/>
              <a:pPr/>
              <a:t>14/03/2020</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4F5D2AD-203A-464E-AAA3-5DAD6BCBF809}" type="slidenum">
              <a:rPr lang="en-AU" smtClean="0"/>
              <a:pPr/>
              <a:t>‹#›</a:t>
            </a:fld>
            <a:endParaRPr lang="en-AU"/>
          </a:p>
        </p:txBody>
      </p:sp>
    </p:spTree>
    <p:extLst>
      <p:ext uri="{BB962C8B-B14F-4D97-AF65-F5344CB8AC3E}">
        <p14:creationId xmlns:p14="http://schemas.microsoft.com/office/powerpoint/2010/main" val="198549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a:t>
            </a:fld>
            <a:endParaRPr lang="en-AU"/>
          </a:p>
        </p:txBody>
      </p:sp>
    </p:spTree>
    <p:extLst>
      <p:ext uri="{BB962C8B-B14F-4D97-AF65-F5344CB8AC3E}">
        <p14:creationId xmlns:p14="http://schemas.microsoft.com/office/powerpoint/2010/main" val="4029737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a:t>
            </a:fld>
            <a:endParaRPr lang="en-AU"/>
          </a:p>
        </p:txBody>
      </p:sp>
    </p:spTree>
    <p:extLst>
      <p:ext uri="{BB962C8B-B14F-4D97-AF65-F5344CB8AC3E}">
        <p14:creationId xmlns:p14="http://schemas.microsoft.com/office/powerpoint/2010/main" val="1715189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3</a:t>
            </a:fld>
            <a:endParaRPr lang="en-AU"/>
          </a:p>
        </p:txBody>
      </p:sp>
    </p:spTree>
    <p:extLst>
      <p:ext uri="{BB962C8B-B14F-4D97-AF65-F5344CB8AC3E}">
        <p14:creationId xmlns:p14="http://schemas.microsoft.com/office/powerpoint/2010/main" val="586121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4</a:t>
            </a:fld>
            <a:endParaRPr lang="en-AU"/>
          </a:p>
        </p:txBody>
      </p:sp>
    </p:spTree>
    <p:extLst>
      <p:ext uri="{BB962C8B-B14F-4D97-AF65-F5344CB8AC3E}">
        <p14:creationId xmlns:p14="http://schemas.microsoft.com/office/powerpoint/2010/main" val="2772902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6</a:t>
            </a:fld>
            <a:endParaRPr lang="en-AU"/>
          </a:p>
        </p:txBody>
      </p:sp>
    </p:spTree>
    <p:extLst>
      <p:ext uri="{BB962C8B-B14F-4D97-AF65-F5344CB8AC3E}">
        <p14:creationId xmlns:p14="http://schemas.microsoft.com/office/powerpoint/2010/main" val="391427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7</a:t>
            </a:fld>
            <a:endParaRPr lang="en-AU"/>
          </a:p>
        </p:txBody>
      </p:sp>
    </p:spTree>
    <p:extLst>
      <p:ext uri="{BB962C8B-B14F-4D97-AF65-F5344CB8AC3E}">
        <p14:creationId xmlns:p14="http://schemas.microsoft.com/office/powerpoint/2010/main" val="710955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8</a:t>
            </a:fld>
            <a:endParaRPr lang="en-AU"/>
          </a:p>
        </p:txBody>
      </p:sp>
    </p:spTree>
    <p:extLst>
      <p:ext uri="{BB962C8B-B14F-4D97-AF65-F5344CB8AC3E}">
        <p14:creationId xmlns:p14="http://schemas.microsoft.com/office/powerpoint/2010/main" val="3264739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9</a:t>
            </a:fld>
            <a:endParaRPr lang="en-AU"/>
          </a:p>
        </p:txBody>
      </p:sp>
    </p:spTree>
    <p:extLst>
      <p:ext uri="{BB962C8B-B14F-4D97-AF65-F5344CB8AC3E}">
        <p14:creationId xmlns:p14="http://schemas.microsoft.com/office/powerpoint/2010/main" val="1993484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10</a:t>
            </a:fld>
            <a:endParaRPr lang="en-AU"/>
          </a:p>
        </p:txBody>
      </p:sp>
    </p:spTree>
    <p:extLst>
      <p:ext uri="{BB962C8B-B14F-4D97-AF65-F5344CB8AC3E}">
        <p14:creationId xmlns:p14="http://schemas.microsoft.com/office/powerpoint/2010/main" val="3792770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12</a:t>
            </a:fld>
            <a:endParaRPr lang="en-AU"/>
          </a:p>
        </p:txBody>
      </p:sp>
    </p:spTree>
    <p:extLst>
      <p:ext uri="{BB962C8B-B14F-4D97-AF65-F5344CB8AC3E}">
        <p14:creationId xmlns:p14="http://schemas.microsoft.com/office/powerpoint/2010/main" val="613113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13</a:t>
            </a:fld>
            <a:endParaRPr lang="en-AU"/>
          </a:p>
        </p:txBody>
      </p:sp>
    </p:spTree>
    <p:extLst>
      <p:ext uri="{BB962C8B-B14F-4D97-AF65-F5344CB8AC3E}">
        <p14:creationId xmlns:p14="http://schemas.microsoft.com/office/powerpoint/2010/main" val="1976669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14</a:t>
            </a:fld>
            <a:endParaRPr lang="en-AU"/>
          </a:p>
        </p:txBody>
      </p:sp>
    </p:spTree>
    <p:extLst>
      <p:ext uri="{BB962C8B-B14F-4D97-AF65-F5344CB8AC3E}">
        <p14:creationId xmlns:p14="http://schemas.microsoft.com/office/powerpoint/2010/main" val="1678085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15</a:t>
            </a:fld>
            <a:endParaRPr lang="en-AU"/>
          </a:p>
        </p:txBody>
      </p:sp>
    </p:spTree>
    <p:extLst>
      <p:ext uri="{BB962C8B-B14F-4D97-AF65-F5344CB8AC3E}">
        <p14:creationId xmlns:p14="http://schemas.microsoft.com/office/powerpoint/2010/main" val="3068678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16</a:t>
            </a:fld>
            <a:endParaRPr lang="en-AU"/>
          </a:p>
        </p:txBody>
      </p:sp>
    </p:spTree>
    <p:extLst>
      <p:ext uri="{BB962C8B-B14F-4D97-AF65-F5344CB8AC3E}">
        <p14:creationId xmlns:p14="http://schemas.microsoft.com/office/powerpoint/2010/main" val="530985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17</a:t>
            </a:fld>
            <a:endParaRPr lang="en-AU"/>
          </a:p>
        </p:txBody>
      </p:sp>
    </p:spTree>
    <p:extLst>
      <p:ext uri="{BB962C8B-B14F-4D97-AF65-F5344CB8AC3E}">
        <p14:creationId xmlns:p14="http://schemas.microsoft.com/office/powerpoint/2010/main" val="474820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18</a:t>
            </a:fld>
            <a:endParaRPr lang="en-AU"/>
          </a:p>
        </p:txBody>
      </p:sp>
    </p:spTree>
    <p:extLst>
      <p:ext uri="{BB962C8B-B14F-4D97-AF65-F5344CB8AC3E}">
        <p14:creationId xmlns:p14="http://schemas.microsoft.com/office/powerpoint/2010/main" val="2169119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22</a:t>
            </a:fld>
            <a:endParaRPr lang="en-AU"/>
          </a:p>
        </p:txBody>
      </p:sp>
    </p:spTree>
    <p:extLst>
      <p:ext uri="{BB962C8B-B14F-4D97-AF65-F5344CB8AC3E}">
        <p14:creationId xmlns:p14="http://schemas.microsoft.com/office/powerpoint/2010/main" val="3942009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23</a:t>
            </a:fld>
            <a:endParaRPr lang="en-AU"/>
          </a:p>
        </p:txBody>
      </p:sp>
    </p:spTree>
    <p:extLst>
      <p:ext uri="{BB962C8B-B14F-4D97-AF65-F5344CB8AC3E}">
        <p14:creationId xmlns:p14="http://schemas.microsoft.com/office/powerpoint/2010/main" val="2436500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24</a:t>
            </a:fld>
            <a:endParaRPr lang="en-AU"/>
          </a:p>
        </p:txBody>
      </p:sp>
    </p:spTree>
    <p:extLst>
      <p:ext uri="{BB962C8B-B14F-4D97-AF65-F5344CB8AC3E}">
        <p14:creationId xmlns:p14="http://schemas.microsoft.com/office/powerpoint/2010/main" val="2821694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25</a:t>
            </a:fld>
            <a:endParaRPr lang="en-AU"/>
          </a:p>
        </p:txBody>
      </p:sp>
    </p:spTree>
    <p:extLst>
      <p:ext uri="{BB962C8B-B14F-4D97-AF65-F5344CB8AC3E}">
        <p14:creationId xmlns:p14="http://schemas.microsoft.com/office/powerpoint/2010/main" val="3777098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F5D2AD-203A-464E-AAA3-5DAD6BCBF809}" type="slidenum">
              <a:rPr lang="en-AU" smtClean="0"/>
              <a:pPr/>
              <a:t>26</a:t>
            </a:fld>
            <a:endParaRPr lang="en-AU"/>
          </a:p>
        </p:txBody>
      </p:sp>
    </p:spTree>
    <p:extLst>
      <p:ext uri="{BB962C8B-B14F-4D97-AF65-F5344CB8AC3E}">
        <p14:creationId xmlns:p14="http://schemas.microsoft.com/office/powerpoint/2010/main" val="1778143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857250" y="428"/>
            <a:ext cx="8639175" cy="3566685"/>
          </a:xfrm>
        </p:spPr>
        <p:txBody>
          <a:bodyPr anchor="b"/>
          <a:lstStyle>
            <a:lvl1pPr algn="l">
              <a:defRPr sz="5000"/>
            </a:lvl1pPr>
          </a:lstStyle>
          <a:p>
            <a:r>
              <a:rPr lang="en-US" dirty="0"/>
              <a:t>Click to edit Master title style</a:t>
            </a:r>
            <a:endParaRPr lang="en-AU" dirty="0"/>
          </a:p>
        </p:txBody>
      </p:sp>
      <p:sp>
        <p:nvSpPr>
          <p:cNvPr id="3" name="Subtitle 2"/>
          <p:cNvSpPr>
            <a:spLocks noGrp="1"/>
          </p:cNvSpPr>
          <p:nvPr>
            <p:ph type="subTitle" idx="1"/>
          </p:nvPr>
        </p:nvSpPr>
        <p:spPr>
          <a:xfrm>
            <a:off x="885825" y="3640138"/>
            <a:ext cx="8610600" cy="3217862"/>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16024438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mpany Bann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73752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p:cNvSpPr>
            <a:spLocks noGrp="1"/>
          </p:cNvSpPr>
          <p:nvPr>
            <p:ph type="ftr" sz="quarter" idx="11"/>
          </p:nvPr>
        </p:nvSpPr>
        <p:spPr/>
        <p:txBody>
          <a:bodyPr/>
          <a:lstStyle/>
          <a:p>
            <a:r>
              <a:rPr lang="en-AU"/>
              <a:t>Title of presentation | 10 April 2015 |</a:t>
            </a:r>
          </a:p>
        </p:txBody>
      </p:sp>
      <p:sp>
        <p:nvSpPr>
          <p:cNvPr id="6" name="Slide Number Placeholder 5"/>
          <p:cNvSpPr>
            <a:spLocks noGrp="1"/>
          </p:cNvSpPr>
          <p:nvPr>
            <p:ph type="sldNum" sz="quarter" idx="12"/>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257684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
        <p:nvSpPr>
          <p:cNvPr id="6" name="Content Placeholder 5"/>
          <p:cNvSpPr>
            <a:spLocks noGrp="1"/>
          </p:cNvSpPr>
          <p:nvPr>
            <p:ph sz="quarter" idx="12" hasCustomPrompt="1"/>
          </p:nvPr>
        </p:nvSpPr>
        <p:spPr>
          <a:xfrm>
            <a:off x="900000" y="1832400"/>
            <a:ext cx="5862750" cy="4186800"/>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8"/>
          <p:cNvSpPr>
            <a:spLocks noGrp="1"/>
          </p:cNvSpPr>
          <p:nvPr>
            <p:ph type="pic" sz="quarter" idx="13" hasCustomPrompt="1"/>
          </p:nvPr>
        </p:nvSpPr>
        <p:spPr bwMode="gray">
          <a:xfrm>
            <a:off x="7591425" y="1914525"/>
            <a:ext cx="3686175" cy="4029075"/>
          </a:xfrm>
          <a:solidFill>
            <a:srgbClr val="E6E7E8"/>
          </a:solidFill>
        </p:spPr>
        <p:txBody>
          <a:bodyPr/>
          <a:lstStyle>
            <a:lvl1pPr algn="ctr">
              <a:spcAft>
                <a:spcPts val="0"/>
              </a:spcAft>
              <a:defRPr sz="1800"/>
            </a:lvl1pPr>
          </a:lstStyle>
          <a:p>
            <a:r>
              <a:rPr lang="en-US"/>
              <a:t>Left click the centre</a:t>
            </a:r>
            <a:br>
              <a:rPr lang="en-US"/>
            </a:br>
            <a:r>
              <a:rPr lang="en-US"/>
              <a:t>icon to insert an image</a:t>
            </a:r>
            <a:endParaRPr lang="en-AU"/>
          </a:p>
        </p:txBody>
      </p:sp>
    </p:spTree>
    <p:extLst>
      <p:ext uri="{BB962C8B-B14F-4D97-AF65-F5344CB8AC3E}">
        <p14:creationId xmlns:p14="http://schemas.microsoft.com/office/powerpoint/2010/main" val="147874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48876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AU"/>
              <a:t>Title of presentation | 10 April 2015 |</a:t>
            </a:r>
          </a:p>
        </p:txBody>
      </p:sp>
      <p:sp>
        <p:nvSpPr>
          <p:cNvPr id="4" name="Slide Number Placeholder 3"/>
          <p:cNvSpPr>
            <a:spLocks noGrp="1"/>
          </p:cNvSpPr>
          <p:nvPr>
            <p:ph type="sldNum" sz="quarter" idx="11"/>
          </p:nvPr>
        </p:nvSpPr>
        <p:spPr/>
        <p:txBody>
          <a:body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14240480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5825" y="428"/>
            <a:ext cx="10460832" cy="1337835"/>
          </a:xfrm>
          <a:prstGeom prst="rect">
            <a:avLst/>
          </a:prstGeom>
        </p:spPr>
        <p:txBody>
          <a:bodyPr vert="horz" lIns="0" tIns="0" rIns="0" bIns="0" rtlCol="0" anchor="b" anchorCtr="0">
            <a:noAutofit/>
          </a:bodyPr>
          <a:lstStyle/>
          <a:p>
            <a:r>
              <a:rPr lang="en-US" dirty="0"/>
              <a:t>Click to edit Master title style</a:t>
            </a:r>
            <a:endParaRPr lang="en-AU" dirty="0"/>
          </a:p>
        </p:txBody>
      </p:sp>
      <p:sp>
        <p:nvSpPr>
          <p:cNvPr id="3" name="Text Placeholder 2"/>
          <p:cNvSpPr>
            <a:spLocks noGrp="1"/>
          </p:cNvSpPr>
          <p:nvPr>
            <p:ph type="body" idx="1"/>
          </p:nvPr>
        </p:nvSpPr>
        <p:spPr>
          <a:xfrm>
            <a:off x="900112" y="1832768"/>
            <a:ext cx="10446545" cy="4187032"/>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3"/>
          </p:nvPr>
        </p:nvSpPr>
        <p:spPr>
          <a:xfrm>
            <a:off x="2190750" y="6306346"/>
            <a:ext cx="8606815"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Title of presentation | 10 April 2015 |</a:t>
            </a:r>
          </a:p>
        </p:txBody>
      </p:sp>
      <p:sp>
        <p:nvSpPr>
          <p:cNvPr id="6" name="Slide Number Placeholder 5"/>
          <p:cNvSpPr>
            <a:spLocks noGrp="1"/>
          </p:cNvSpPr>
          <p:nvPr>
            <p:ph type="sldNum" sz="quarter" idx="4"/>
          </p:nvPr>
        </p:nvSpPr>
        <p:spPr>
          <a:xfrm>
            <a:off x="10810875" y="6306346"/>
            <a:ext cx="535782" cy="551654"/>
          </a:xfrm>
          <a:prstGeom prst="rect">
            <a:avLst/>
          </a:prstGeom>
        </p:spPr>
        <p:txBody>
          <a:bodyPr vert="horz" lIns="0" tIns="0" rIns="0" bIns="0" rtlCol="0" anchor="t" anchorCtr="0">
            <a:noAutofit/>
          </a:bodyPr>
          <a:lstStyle>
            <a:lvl1pPr algn="r">
              <a:defRPr sz="1000">
                <a:solidFill>
                  <a:srgbClr val="000100"/>
                </a:solidFill>
                <a:latin typeface="Arial" panose="020B0604020202020204" pitchFamily="34" charset="0"/>
                <a:cs typeface="Arial" panose="020B0604020202020204" pitchFamily="34" charset="0"/>
              </a:defRPr>
            </a:lvl1pPr>
          </a:lstStyle>
          <a:p>
            <a:r>
              <a:rPr lang="en-AU"/>
              <a:t>Page</a:t>
            </a:r>
            <a:fld id="{A1A3A419-46F7-4840-8C39-0FB8F6169D0F}" type="slidenum">
              <a:rPr lang="en-AU" smtClean="0"/>
              <a:pPr/>
              <a:t>‹#›</a:t>
            </a:fld>
            <a:endParaRPr lang="en-AU"/>
          </a:p>
        </p:txBody>
      </p:sp>
    </p:spTree>
    <p:extLst>
      <p:ext uri="{BB962C8B-B14F-4D97-AF65-F5344CB8AC3E}">
        <p14:creationId xmlns:p14="http://schemas.microsoft.com/office/powerpoint/2010/main" val="2765826104"/>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4" r:id="rId4"/>
    <p:sldLayoutId id="2147483653" r:id="rId5"/>
    <p:sldLayoutId id="2147483655" r:id="rId6"/>
  </p:sldLayoutIdLst>
  <p:hf hdr="0" dt="0"/>
  <p:txStyles>
    <p:titleStyle>
      <a:lvl1pPr algn="l" defTabSz="914400" rtl="0" eaLnBrk="1" latinLnBrk="0" hangingPunct="1">
        <a:lnSpc>
          <a:spcPct val="90000"/>
        </a:lnSpc>
        <a:spcBef>
          <a:spcPct val="0"/>
        </a:spcBef>
        <a:buNone/>
        <a:defRPr sz="3500" kern="1200" baseline="0">
          <a:solidFill>
            <a:srgbClr val="3B4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0"/>
        </a:spcBef>
        <a:spcAft>
          <a:spcPts val="1100"/>
        </a:spcAft>
        <a:buFontTx/>
        <a:buNone/>
        <a:defRPr sz="3500" kern="1200" baseline="0">
          <a:solidFill>
            <a:srgbClr val="777A7B"/>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1000"/>
        </a:lnSpc>
        <a:spcBef>
          <a:spcPts val="0"/>
        </a:spcBef>
        <a:spcAft>
          <a:spcPts val="1000"/>
        </a:spcAft>
        <a:buFontTx/>
        <a:buNone/>
        <a:defRPr sz="2200" kern="1200" baseline="0">
          <a:solidFill>
            <a:srgbClr val="777A7B"/>
          </a:solidFill>
          <a:latin typeface="Arial" panose="020B0604020202020204" pitchFamily="34" charset="0"/>
          <a:ea typeface="+mn-ea"/>
          <a:cs typeface="Arial" panose="020B0604020202020204" pitchFamily="34" charset="0"/>
        </a:defRPr>
      </a:lvl2pPr>
      <a:lvl3pPr marL="179388" indent="-179388" algn="l" defTabSz="914400" rtl="0" eaLnBrk="1" latinLnBrk="0" hangingPunct="1">
        <a:lnSpc>
          <a:spcPct val="90000"/>
        </a:lnSpc>
        <a:spcBef>
          <a:spcPts val="500"/>
        </a:spcBef>
        <a:spcAft>
          <a:spcPts val="300"/>
        </a:spcAft>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3pPr>
      <a:lvl4pPr marL="46990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4pPr>
      <a:lvl5pPr marL="755650" indent="-265113" algn="l" defTabSz="914400" rtl="0" eaLnBrk="1" latinLnBrk="0" hangingPunct="1">
        <a:lnSpc>
          <a:spcPct val="90000"/>
        </a:lnSpc>
        <a:spcBef>
          <a:spcPts val="500"/>
        </a:spcBef>
        <a:buFont typeface="Arial" panose="020B0604020202020204" pitchFamily="34" charset="0"/>
        <a:buChar char="−"/>
        <a:defRPr sz="2200" kern="1200" baseline="0">
          <a:solidFill>
            <a:srgbClr val="777A7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advance.lexis.com/document/documentlink/?pdmfid=1201008&amp;crid=d6364838-be7d-40c9-9845-40a9ec7fb793&amp;pddocfullpath=%2Fshared%2Fdocument%2Fcases-au%2Furn%3AcontentItem%3A5BB4-GV31-JNJT-B4NX-00000-00&amp;pdcontentcomponentid=267703&amp;pddoctitle=%5B2014%5D+FCA+4&amp;pdproductcontenttypeid=urn%3Apct%3A170&amp;pdiskwicview=false&amp;ecomp=9gq6k&amp;prid=14143cf9-b06d-4ca3-83df-c70642bec5f0"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advance.lexis.com/search/?pdmfid=1201008&amp;crid=231dfe88-428e-4821-a468-b2aeff194820&amp;pdsearchterms=%5B2019%5D+FCA+1625&amp;pdicsfeatureid=1517127&amp;pdstartin=hlct%3A1%3A1&amp;pdtypeofsearch=searchboxclick&amp;pdsearchtype=SearchBox&amp;pdqttype=or&amp;pdpsf=his%3A1%3A1&amp;pdquerytemplateid=&amp;ecomp=pfkwk&amp;earg=pdpsf&amp;prid=cbc79f8c-3147-47a1-903c-18294c27136e"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advance.lexis.com/search/?pdmfid=1201008&amp;crid=231dfe88-428e-4821-a468-b2aeff194820&amp;pdsearchterms=%5B2019%5D+FCA+1625&amp;pdicsfeatureid=1517127&amp;pdstartin=hlct%3A1%3A1&amp;pdtypeofsearch=searchboxclick&amp;pdsearchtype=SearchBox&amp;pdqttype=or&amp;pdpsf=his%3A1%3A1&amp;pdquerytemplateid=&amp;ecomp=pfkwk&amp;earg=pdpsf&amp;prid=cbc79f8c-3147-47a1-903c-18294c27136e"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advance.lexis.com/search/?pdmfid=1201008&amp;crid=231dfe88-428e-4821-a468-b2aeff194820&amp;pdsearchterms=%5B2019%5D+FCA+1625&amp;pdicsfeatureid=1517127&amp;pdstartin=hlct%3A1%3A1&amp;pdtypeofsearch=searchboxclick&amp;pdsearchtype=SearchBox&amp;pdqttype=or&amp;pdpsf=his%3A1%3A1&amp;pdquerytemplateid=&amp;ecomp=pfkwk&amp;earg=pdpsf&amp;prid=cbc79f8c-3147-47a1-903c-18294c27136e"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804D78-CBEE-41E4-A63C-F763BD86E212}"/>
              </a:ext>
            </a:extLst>
          </p:cNvPr>
          <p:cNvSpPr>
            <a:spLocks noGrp="1"/>
          </p:cNvSpPr>
          <p:nvPr>
            <p:ph type="ftr" sz="quarter" idx="10"/>
          </p:nvPr>
        </p:nvSpPr>
        <p:spPr/>
        <p:txBody>
          <a:bodyPr/>
          <a:lstStyle/>
          <a:p>
            <a:r>
              <a:rPr lang="en-AU"/>
              <a:t>Title of presentation | 10 April 2015 |</a:t>
            </a:r>
          </a:p>
        </p:txBody>
      </p:sp>
      <p:sp>
        <p:nvSpPr>
          <p:cNvPr id="3" name="Slide Number Placeholder 2">
            <a:extLst>
              <a:ext uri="{FF2B5EF4-FFF2-40B4-BE49-F238E27FC236}">
                <a16:creationId xmlns:a16="http://schemas.microsoft.com/office/drawing/2014/main" id="{615FB745-6548-455D-863B-0BB7C50683DA}"/>
              </a:ext>
            </a:extLst>
          </p:cNvPr>
          <p:cNvSpPr>
            <a:spLocks noGrp="1"/>
          </p:cNvSpPr>
          <p:nvPr>
            <p:ph type="sldNum" sz="quarter" idx="11"/>
          </p:nvPr>
        </p:nvSpPr>
        <p:spPr/>
        <p:txBody>
          <a:bodyPr/>
          <a:lstStyle/>
          <a:p>
            <a:r>
              <a:rPr lang="en-AU"/>
              <a:t>Page</a:t>
            </a:r>
            <a:fld id="{A1A3A419-46F7-4840-8C39-0FB8F6169D0F}" type="slidenum">
              <a:rPr lang="en-AU" smtClean="0"/>
              <a:pPr/>
              <a:t>1</a:t>
            </a:fld>
            <a:endParaRPr lang="en-AU"/>
          </a:p>
        </p:txBody>
      </p:sp>
      <p:pic>
        <p:nvPicPr>
          <p:cNvPr id="5" name="Picture 4">
            <a:extLst>
              <a:ext uri="{FF2B5EF4-FFF2-40B4-BE49-F238E27FC236}">
                <a16:creationId xmlns:a16="http://schemas.microsoft.com/office/drawing/2014/main" id="{C5F02889-2B8C-48E6-A60E-94F61E834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7641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B5CC6C2F-8D18-4470-A2FF-D103BA94A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AB3E727A-C204-4A7B-A9BE-AEA0D97C7E1D}"/>
              </a:ext>
            </a:extLst>
          </p:cNvPr>
          <p:cNvSpPr>
            <a:spLocks noGrp="1"/>
          </p:cNvSpPr>
          <p:nvPr>
            <p:ph type="ctrTitle"/>
          </p:nvPr>
        </p:nvSpPr>
        <p:spPr>
          <a:xfrm>
            <a:off x="857250" y="429"/>
            <a:ext cx="8639175" cy="3428572"/>
          </a:xfrm>
        </p:spPr>
        <p:txBody>
          <a:bodyPr/>
          <a:lstStyle/>
          <a:p>
            <a:r>
              <a:rPr lang="en-AU" b="1" dirty="0"/>
              <a:t>IP and confidentiality clauses in contracts</a:t>
            </a:r>
            <a:br>
              <a:rPr lang="en-AU" b="1" dirty="0"/>
            </a:br>
            <a:r>
              <a:rPr lang="en-AU" b="1" dirty="0"/>
              <a:t> </a:t>
            </a:r>
            <a:endParaRPr lang="en-US" dirty="0">
              <a:solidFill>
                <a:srgbClr val="B77A56"/>
              </a:solidFill>
            </a:endParaRPr>
          </a:p>
        </p:txBody>
      </p:sp>
      <p:sp>
        <p:nvSpPr>
          <p:cNvPr id="7" name="Subtitle 6">
            <a:extLst>
              <a:ext uri="{FF2B5EF4-FFF2-40B4-BE49-F238E27FC236}">
                <a16:creationId xmlns:a16="http://schemas.microsoft.com/office/drawing/2014/main" id="{D4999F23-BDA5-4DE2-BCE2-79F2AE63BE99}"/>
              </a:ext>
            </a:extLst>
          </p:cNvPr>
          <p:cNvSpPr>
            <a:spLocks noGrp="1"/>
          </p:cNvSpPr>
          <p:nvPr>
            <p:ph type="subTitle" idx="1"/>
          </p:nvPr>
        </p:nvSpPr>
        <p:spPr/>
        <p:txBody>
          <a:bodyPr/>
          <a:lstStyle/>
          <a:p>
            <a:r>
              <a:rPr lang="en-US" dirty="0"/>
              <a:t>Peter Moran</a:t>
            </a:r>
          </a:p>
          <a:p>
            <a:r>
              <a:rPr lang="en-AU" dirty="0"/>
              <a:t>P</a:t>
            </a:r>
            <a:r>
              <a:rPr lang="en-US" dirty="0" err="1"/>
              <a:t>rincipal</a:t>
            </a:r>
            <a:endParaRPr lang="en-US" dirty="0"/>
          </a:p>
          <a:p>
            <a:r>
              <a:rPr lang="en-AU" dirty="0"/>
              <a:t>peter@peerlegal.com.au</a:t>
            </a:r>
            <a:endParaRPr lang="en-US" dirty="0"/>
          </a:p>
          <a:p>
            <a:endParaRPr lang="en-AU" dirty="0"/>
          </a:p>
          <a:p>
            <a:r>
              <a:rPr lang="en-AU" dirty="0"/>
              <a:t>Katerina Pshenichner </a:t>
            </a:r>
            <a:endParaRPr lang="en-US" dirty="0"/>
          </a:p>
          <a:p>
            <a:r>
              <a:rPr lang="en-AU" dirty="0"/>
              <a:t>S</a:t>
            </a:r>
            <a:r>
              <a:rPr lang="en-US" dirty="0" err="1"/>
              <a:t>enior</a:t>
            </a:r>
            <a:r>
              <a:rPr lang="en-US" dirty="0"/>
              <a:t> Associate</a:t>
            </a:r>
          </a:p>
          <a:p>
            <a:r>
              <a:rPr lang="en-AU" dirty="0"/>
              <a:t>katerina@peerlegal.com.au</a:t>
            </a:r>
            <a:endParaRPr lang="en-US" dirty="0"/>
          </a:p>
          <a:p>
            <a:endParaRPr lang="en-US" dirty="0"/>
          </a:p>
        </p:txBody>
      </p:sp>
    </p:spTree>
    <p:extLst>
      <p:ext uri="{BB962C8B-B14F-4D97-AF65-F5344CB8AC3E}">
        <p14:creationId xmlns:p14="http://schemas.microsoft.com/office/powerpoint/2010/main" val="3102196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6CCB34B-F23E-409E-BCF2-F7597AFEC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B09CB55-601F-455B-92EA-46DED0B42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6110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CC5BA15F-EF2E-4737-B739-20BF809C2D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606040"/>
            <a:ext cx="242107" cy="1340860"/>
            <a:chOff x="56167" y="2761488"/>
            <a:chExt cx="242107" cy="1340860"/>
          </a:xfrm>
        </p:grpSpPr>
        <p:sp>
          <p:nvSpPr>
            <p:cNvPr id="36" name="Rectangle 2">
              <a:extLst>
                <a:ext uri="{FF2B5EF4-FFF2-40B4-BE49-F238E27FC236}">
                  <a16:creationId xmlns:a16="http://schemas.microsoft.com/office/drawing/2014/main" id="{21239BB3-F319-4FAF-BE91-7A24F34F76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59">
              <a:extLst>
                <a:ext uri="{FF2B5EF4-FFF2-40B4-BE49-F238E27FC236}">
                  <a16:creationId xmlns:a16="http://schemas.microsoft.com/office/drawing/2014/main" id="{C329D5B2-9B8F-486A-A083-772C6977F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
              <a:extLst>
                <a:ext uri="{FF2B5EF4-FFF2-40B4-BE49-F238E27FC236}">
                  <a16:creationId xmlns:a16="http://schemas.microsoft.com/office/drawing/2014/main" id="{9CD9761A-2286-42C5-B60B-ADA81F9CB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9">
              <a:extLst>
                <a:ext uri="{FF2B5EF4-FFF2-40B4-BE49-F238E27FC236}">
                  <a16:creationId xmlns:a16="http://schemas.microsoft.com/office/drawing/2014/main" id="{1DBF2BCA-F23E-4E20-9013-50F7B1A2F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id="{3836DB34-8303-420B-9445-6BCACF545C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id="{FBE0EBB4-E98C-45D6-B475-FDAC236CD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2">
              <a:extLst>
                <a:ext uri="{FF2B5EF4-FFF2-40B4-BE49-F238E27FC236}">
                  <a16:creationId xmlns:a16="http://schemas.microsoft.com/office/drawing/2014/main" id="{4AC1E18F-BED0-42C2-A2E2-DCA33DBD0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59">
              <a:extLst>
                <a:ext uri="{FF2B5EF4-FFF2-40B4-BE49-F238E27FC236}">
                  <a16:creationId xmlns:a16="http://schemas.microsoft.com/office/drawing/2014/main" id="{1C8657BB-701F-4347-8B3D-9AAE99835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47BE690-901C-4E6A-96A2-6AEF57DEC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A5F9E741-E244-4AFC-BBB1-47FE0ABF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
              <a:extLst>
                <a:ext uri="{FF2B5EF4-FFF2-40B4-BE49-F238E27FC236}">
                  <a16:creationId xmlns:a16="http://schemas.microsoft.com/office/drawing/2014/main" id="{F64FE49B-3CA0-4633-BE1C-5717BF8C9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59">
              <a:extLst>
                <a:ext uri="{FF2B5EF4-FFF2-40B4-BE49-F238E27FC236}">
                  <a16:creationId xmlns:a16="http://schemas.microsoft.com/office/drawing/2014/main" id="{A72945EE-335E-40C6-AC98-329BFE8747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2">
              <a:extLst>
                <a:ext uri="{FF2B5EF4-FFF2-40B4-BE49-F238E27FC236}">
                  <a16:creationId xmlns:a16="http://schemas.microsoft.com/office/drawing/2014/main" id="{E5379202-4AF0-4C1D-B7CF-59775BBE0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59">
              <a:extLst>
                <a:ext uri="{FF2B5EF4-FFF2-40B4-BE49-F238E27FC236}">
                  <a16:creationId xmlns:a16="http://schemas.microsoft.com/office/drawing/2014/main" id="{3B4F0429-B1BF-4C23-BC07-6384B38C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6E9CA76D-C753-4262-9C5D-2F27DFF6F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A80DFA43-6ECB-4979-B41D-842AE3D3A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BB792A8B-6948-437E-AA97-534CEEB51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CD5217E2-11E7-4487-B5B5-F43DCB443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0B5D04ED-1D58-46AE-A645-3194A7C0C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9FBE654F-3130-470C-BE21-10761BDC0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ctangle 56">
            <a:extLst>
              <a:ext uri="{FF2B5EF4-FFF2-40B4-BE49-F238E27FC236}">
                <a16:creationId xmlns:a16="http://schemas.microsoft.com/office/drawing/2014/main" id="{978D011F-6E1D-4D08-9C1C-FCA4F902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C13C153D-AF79-4596-BB66-00E52DC836C9}"/>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lgn="ctr">
              <a:spcAft>
                <a:spcPts val="600"/>
              </a:spcAft>
            </a:pPr>
            <a:r>
              <a:rPr lang="en-US" sz="1200" kern="1200">
                <a:solidFill>
                  <a:schemeClr val="bg1"/>
                </a:solidFill>
                <a:latin typeface="+mn-lt"/>
                <a:ea typeface="+mn-ea"/>
                <a:cs typeface="+mn-cs"/>
              </a:rPr>
              <a:t>IP and confidentiality clauses in contracts | 12 March 2020</a:t>
            </a:r>
          </a:p>
        </p:txBody>
      </p:sp>
      <p:sp>
        <p:nvSpPr>
          <p:cNvPr id="5" name="Slide Number Placeholder 4"/>
          <p:cNvSpPr>
            <a:spLocks noGrp="1"/>
          </p:cNvSpPr>
          <p:nvPr>
            <p:ph type="sldNum" sz="quarter" idx="12"/>
          </p:nvPr>
        </p:nvSpPr>
        <p:spPr>
          <a:xfrm>
            <a:off x="8854440" y="6492240"/>
            <a:ext cx="2743200" cy="365125"/>
          </a:xfrm>
        </p:spPr>
        <p:txBody>
          <a:bodyPr vert="horz" lIns="91440" tIns="45720" rIns="91440" bIns="45720" rtlCol="0" anchor="ctr">
            <a:normAutofit/>
          </a:bodyPr>
          <a:lstStyle/>
          <a:p>
            <a:pPr>
              <a:spcAft>
                <a:spcPts val="600"/>
              </a:spcAft>
            </a:pPr>
            <a:r>
              <a:rPr lang="en-US" sz="1200">
                <a:solidFill>
                  <a:schemeClr val="bg1"/>
                </a:solidFill>
                <a:latin typeface="+mn-lt"/>
                <a:cs typeface="+mn-cs"/>
              </a:rPr>
              <a:t>Page </a:t>
            </a:r>
            <a:fld id="{A1A3A419-46F7-4840-8C39-0FB8F6169D0F}" type="slidenum">
              <a:rPr lang="en-US" sz="1200">
                <a:solidFill>
                  <a:schemeClr val="bg1"/>
                </a:solidFill>
                <a:latin typeface="+mn-lt"/>
                <a:cs typeface="+mn-cs"/>
              </a:rPr>
              <a:pPr>
                <a:spcAft>
                  <a:spcPts val="600"/>
                </a:spcAft>
              </a:pPr>
              <a:t>3</a:t>
            </a:fld>
            <a:endParaRPr lang="en-US" sz="1200">
              <a:solidFill>
                <a:schemeClr val="bg1"/>
              </a:solidFill>
              <a:latin typeface="+mn-lt"/>
              <a:cs typeface="+mn-cs"/>
            </a:endParaRPr>
          </a:p>
        </p:txBody>
      </p:sp>
      <p:sp>
        <p:nvSpPr>
          <p:cNvPr id="7" name="Title 6">
            <a:extLst>
              <a:ext uri="{FF2B5EF4-FFF2-40B4-BE49-F238E27FC236}">
                <a16:creationId xmlns:a16="http://schemas.microsoft.com/office/drawing/2014/main" id="{86254A54-8DF9-41BD-B76B-33EFD15A80C7}"/>
              </a:ext>
            </a:extLst>
          </p:cNvPr>
          <p:cNvSpPr>
            <a:spLocks noGrp="1"/>
          </p:cNvSpPr>
          <p:nvPr>
            <p:ph type="title"/>
          </p:nvPr>
        </p:nvSpPr>
        <p:spPr>
          <a:xfrm>
            <a:off x="535020" y="685800"/>
            <a:ext cx="2780271" cy="4349659"/>
          </a:xfrm>
        </p:spPr>
        <p:txBody>
          <a:bodyPr>
            <a:normAutofit/>
          </a:bodyPr>
          <a:lstStyle/>
          <a:p>
            <a:r>
              <a:rPr lang="en-US" sz="4000" dirty="0">
                <a:solidFill>
                  <a:schemeClr val="accent1">
                    <a:lumMod val="50000"/>
                  </a:schemeClr>
                </a:solidFill>
              </a:rPr>
              <a:t>Overview</a:t>
            </a:r>
          </a:p>
        </p:txBody>
      </p:sp>
      <p:graphicFrame>
        <p:nvGraphicFramePr>
          <p:cNvPr id="11" name="Content Placeholder 8">
            <a:extLst>
              <a:ext uri="{FF2B5EF4-FFF2-40B4-BE49-F238E27FC236}">
                <a16:creationId xmlns:a16="http://schemas.microsoft.com/office/drawing/2014/main" id="{8E59A180-ABE9-433D-80D7-2E689B9028DD}"/>
              </a:ext>
            </a:extLst>
          </p:cNvPr>
          <p:cNvGraphicFramePr>
            <a:graphicFrameLocks noGrp="1"/>
          </p:cNvGraphicFramePr>
          <p:nvPr>
            <p:ph idx="1"/>
            <p:extLst>
              <p:ext uri="{D42A27DB-BD31-4B8C-83A1-F6EECF244321}">
                <p14:modId xmlns:p14="http://schemas.microsoft.com/office/powerpoint/2010/main" val="178955159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2595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22F9423-F4B1-45D4-8445-E9991ECCB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812897" y="518649"/>
            <a:ext cx="9882278" cy="1067634"/>
          </a:xfrm>
        </p:spPr>
        <p:txBody>
          <a:bodyPr anchor="ctr">
            <a:normAutofit/>
          </a:bodyPr>
          <a:lstStyle/>
          <a:p>
            <a:r>
              <a:rPr lang="en-US"/>
              <a:t>Types of Intellectual Property </a:t>
            </a:r>
            <a:br>
              <a:rPr lang="en-US"/>
            </a:br>
            <a:endParaRPr lang="en-US" dirty="0"/>
          </a:p>
        </p:txBody>
      </p:sp>
      <p:grpSp>
        <p:nvGrpSpPr>
          <p:cNvPr id="17" name="Group 16">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628863"/>
            <a:ext cx="1128382" cy="847206"/>
            <a:chOff x="8183879" y="1000124"/>
            <a:chExt cx="1562267" cy="1172973"/>
          </a:xfrm>
        </p:grpSpPr>
        <p:sp>
          <p:nvSpPr>
            <p:cNvPr id="18"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1000445" y="6126797"/>
            <a:ext cx="5568991" cy="365125"/>
          </a:xfrm>
        </p:spPr>
        <p:txBody>
          <a:bodyPr>
            <a:normAutofit/>
          </a:bodyPr>
          <a:lstStyle/>
          <a:p>
            <a:pPr algn="l">
              <a:spcAft>
                <a:spcPts val="600"/>
              </a:spcAft>
            </a:pPr>
            <a:r>
              <a:rPr lang="en-US" sz="1100">
                <a:solidFill>
                  <a:schemeClr val="tx1">
                    <a:alpha val="80000"/>
                  </a:schemeClr>
                </a:solidFill>
              </a:rPr>
              <a:t>IP and confidentiality clauses in contracts</a:t>
            </a:r>
            <a:r>
              <a:rPr lang="en-AU" sz="1100">
                <a:solidFill>
                  <a:schemeClr val="tx1">
                    <a:alpha val="80000"/>
                  </a:schemeClr>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ormAutofit/>
          </a:bodyPr>
          <a:lstStyle/>
          <a:p>
            <a:pPr algn="ctr">
              <a:spcAft>
                <a:spcPts val="600"/>
              </a:spcAft>
            </a:pPr>
            <a:r>
              <a:rPr lang="en-AU">
                <a:solidFill>
                  <a:schemeClr val="bg1"/>
                </a:solidFill>
              </a:rPr>
              <a:t>Page</a:t>
            </a:r>
            <a:fld id="{A1A3A419-46F7-4840-8C39-0FB8F6169D0F}" type="slidenum">
              <a:rPr lang="en-AU">
                <a:solidFill>
                  <a:schemeClr val="bg1"/>
                </a:solidFill>
              </a:rPr>
              <a:pPr algn="ctr">
                <a:spcAft>
                  <a:spcPts val="600"/>
                </a:spcAft>
              </a:pPr>
              <a:t>4</a:t>
            </a:fld>
            <a:endParaRPr lang="en-AU">
              <a:solidFill>
                <a:schemeClr val="bg1"/>
              </a:solidFill>
            </a:endParaRPr>
          </a:p>
        </p:txBody>
      </p:sp>
      <p:graphicFrame>
        <p:nvGraphicFramePr>
          <p:cNvPr id="10" name="Content Placeholder 2">
            <a:extLst>
              <a:ext uri="{FF2B5EF4-FFF2-40B4-BE49-F238E27FC236}">
                <a16:creationId xmlns:a16="http://schemas.microsoft.com/office/drawing/2014/main" id="{05E1819D-767C-4676-A264-1EF2BDDDACB3}"/>
              </a:ext>
            </a:extLst>
          </p:cNvPr>
          <p:cNvGraphicFramePr>
            <a:graphicFrameLocks noGrp="1"/>
          </p:cNvGraphicFramePr>
          <p:nvPr>
            <p:ph idx="1"/>
            <p:extLst>
              <p:ext uri="{D42A27DB-BD31-4B8C-83A1-F6EECF244321}">
                <p14:modId xmlns:p14="http://schemas.microsoft.com/office/powerpoint/2010/main" val="369284932"/>
              </p:ext>
            </p:extLst>
          </p:nvPr>
        </p:nvGraphicFramePr>
        <p:xfrm>
          <a:off x="629854" y="1860604"/>
          <a:ext cx="10907490" cy="4094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4416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1">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574F58-58E5-4112-BCCB-3A2FEF088591}"/>
              </a:ext>
            </a:extLst>
          </p:cNvPr>
          <p:cNvSpPr>
            <a:spLocks noGrp="1"/>
          </p:cNvSpPr>
          <p:nvPr>
            <p:ph type="title"/>
          </p:nvPr>
        </p:nvSpPr>
        <p:spPr>
          <a:xfrm>
            <a:off x="1016805" y="1345958"/>
            <a:ext cx="4193196" cy="4166085"/>
          </a:xfrm>
        </p:spPr>
        <p:txBody>
          <a:bodyPr>
            <a:normAutofit/>
          </a:bodyPr>
          <a:lstStyle/>
          <a:p>
            <a:r>
              <a:rPr lang="en-US" sz="4600"/>
              <a:t>IP clauses - identifying the subject matter</a:t>
            </a:r>
          </a:p>
        </p:txBody>
      </p:sp>
      <p:grpSp>
        <p:nvGrpSpPr>
          <p:cNvPr id="28" name="Group 27">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6A840F52-9E23-45A3-9B63-BB02EC855BF5}"/>
              </a:ext>
            </a:extLst>
          </p:cNvPr>
          <p:cNvSpPr>
            <a:spLocks noGrp="1"/>
          </p:cNvSpPr>
          <p:nvPr>
            <p:ph idx="1"/>
          </p:nvPr>
        </p:nvSpPr>
        <p:spPr>
          <a:xfrm>
            <a:off x="6229734" y="750307"/>
            <a:ext cx="5369326" cy="5357387"/>
          </a:xfrm>
        </p:spPr>
        <p:txBody>
          <a:bodyPr anchor="ctr">
            <a:normAutofit/>
          </a:bodyPr>
          <a:lstStyle/>
          <a:p>
            <a:r>
              <a:rPr lang="en-US" sz="2200"/>
              <a:t>Do not assume that the intellectual property that needs protection is only one type of IP, eg:</a:t>
            </a:r>
          </a:p>
          <a:p>
            <a:pPr marL="457200" indent="-457200">
              <a:buFont typeface="Arial" panose="020B0604020202020204" pitchFamily="34" charset="0"/>
              <a:buChar char="•"/>
            </a:pPr>
            <a:r>
              <a:rPr lang="en-US" sz="2200"/>
              <a:t>A piece of software may comprise a mixture of copyright (such as the source code, the soundtrack, photographs etc), a patent that has been granted over a novel algorithm and a trademark for the brand of the software.</a:t>
            </a:r>
          </a:p>
          <a:p>
            <a:r>
              <a:rPr lang="en-US" sz="2200"/>
              <a:t>In identifying the different types of IP, the source of the IP rights, the scope and limitations of the IP rights and the ownership of the IP all need to be determined as part of drafting an effective IP clause.</a:t>
            </a:r>
          </a:p>
        </p:txBody>
      </p:sp>
      <p:sp>
        <p:nvSpPr>
          <p:cNvPr id="4" name="Footer Placeholder 3">
            <a:extLst>
              <a:ext uri="{FF2B5EF4-FFF2-40B4-BE49-F238E27FC236}">
                <a16:creationId xmlns:a16="http://schemas.microsoft.com/office/drawing/2014/main" id="{BA6209AC-B8E4-4D72-BFFB-77B7CB03A23C}"/>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D72543DB-DD9A-4D39-89B3-CB6DAE5C5727}"/>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5</a:t>
            </a:fld>
            <a:endParaRPr lang="en-AU">
              <a:solidFill>
                <a:srgbClr val="898989"/>
              </a:solidFill>
            </a:endParaRPr>
          </a:p>
        </p:txBody>
      </p:sp>
    </p:spTree>
    <p:extLst>
      <p:ext uri="{BB962C8B-B14F-4D97-AF65-F5344CB8AC3E}">
        <p14:creationId xmlns:p14="http://schemas.microsoft.com/office/powerpoint/2010/main" val="1920927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5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5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6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4B5167-6C29-412E-9487-5423F7CDDAEE}"/>
              </a:ext>
            </a:extLst>
          </p:cNvPr>
          <p:cNvSpPr>
            <a:spLocks noGrp="1"/>
          </p:cNvSpPr>
          <p:nvPr>
            <p:ph type="title"/>
          </p:nvPr>
        </p:nvSpPr>
        <p:spPr>
          <a:xfrm>
            <a:off x="1016805" y="1345958"/>
            <a:ext cx="4193196" cy="4166085"/>
          </a:xfrm>
        </p:spPr>
        <p:txBody>
          <a:bodyPr>
            <a:normAutofit/>
          </a:bodyPr>
          <a:lstStyle/>
          <a:p>
            <a:r>
              <a:rPr lang="en-US" sz="4600" dirty="0"/>
              <a:t>IP clauses – scope and limitations</a:t>
            </a:r>
          </a:p>
        </p:txBody>
      </p:sp>
      <p:grpSp>
        <p:nvGrpSpPr>
          <p:cNvPr id="93" name="Group 6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94"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C1170C8C-3C00-45D2-A3D5-CA8E145E9650}"/>
              </a:ext>
            </a:extLst>
          </p:cNvPr>
          <p:cNvSpPr>
            <a:spLocks noGrp="1"/>
          </p:cNvSpPr>
          <p:nvPr>
            <p:ph idx="1"/>
          </p:nvPr>
        </p:nvSpPr>
        <p:spPr>
          <a:xfrm>
            <a:off x="6229734" y="750307"/>
            <a:ext cx="5369326" cy="5357387"/>
          </a:xfrm>
        </p:spPr>
        <p:txBody>
          <a:bodyPr anchor="ctr">
            <a:normAutofit/>
          </a:bodyPr>
          <a:lstStyle/>
          <a:p>
            <a:r>
              <a:rPr lang="en-US" sz="1900"/>
              <a:t>In order to provide for IP within a provision of an agreement (such as a licence), the scope and limitations of the IP should be considered, namely:</a:t>
            </a:r>
          </a:p>
          <a:p>
            <a:pPr marL="342900" indent="-342900">
              <a:buFont typeface="Arial" panose="020B0604020202020204" pitchFamily="34" charset="0"/>
              <a:buChar char="•"/>
            </a:pPr>
            <a:r>
              <a:rPr lang="en-US" sz="1900"/>
              <a:t>What is the scope of the intellectual property rights that are to be the subject of the agreement?</a:t>
            </a:r>
          </a:p>
          <a:p>
            <a:pPr marL="342900" indent="-342900">
              <a:buFont typeface="Arial" panose="020B0604020202020204" pitchFamily="34" charset="0"/>
              <a:buChar char="•"/>
            </a:pPr>
            <a:r>
              <a:rPr lang="en-US" sz="1900"/>
              <a:t>What is the term of the intellectual property rights (ie, the period of time during which the intellectual property rights are protected)?</a:t>
            </a:r>
          </a:p>
          <a:p>
            <a:pPr marL="342900" indent="-342900">
              <a:buFont typeface="Arial" panose="020B0604020202020204" pitchFamily="34" charset="0"/>
              <a:buChar char="•"/>
            </a:pPr>
            <a:r>
              <a:rPr lang="en-US" sz="1900"/>
              <a:t>Have the intellectual property rights expired?</a:t>
            </a:r>
          </a:p>
          <a:p>
            <a:pPr marL="342900" indent="-342900">
              <a:buFont typeface="Arial" panose="020B0604020202020204" pitchFamily="34" charset="0"/>
              <a:buChar char="•"/>
            </a:pPr>
            <a:r>
              <a:rPr lang="en-US" sz="1900"/>
              <a:t>Are the intellectual property rights valid and enforceable?</a:t>
            </a:r>
          </a:p>
          <a:p>
            <a:pPr marL="342900" indent="-342900">
              <a:buFont typeface="Arial" panose="020B0604020202020204" pitchFamily="34" charset="0"/>
              <a:buChar char="•"/>
            </a:pPr>
            <a:r>
              <a:rPr lang="en-US" sz="1900"/>
              <a:t>Does the obligor own the intellectual property rights?</a:t>
            </a:r>
          </a:p>
          <a:p>
            <a:pPr marL="342900" indent="-342900">
              <a:buFont typeface="Arial" panose="020B0604020202020204" pitchFamily="34" charset="0"/>
              <a:buChar char="•"/>
            </a:pPr>
            <a:r>
              <a:rPr lang="en-US" sz="1900"/>
              <a:t>In what territories do the intellectual property rights exist?</a:t>
            </a:r>
          </a:p>
        </p:txBody>
      </p:sp>
      <p:sp>
        <p:nvSpPr>
          <p:cNvPr id="9" name="Footer Placeholder 3">
            <a:extLst>
              <a:ext uri="{FF2B5EF4-FFF2-40B4-BE49-F238E27FC236}">
                <a16:creationId xmlns:a16="http://schemas.microsoft.com/office/drawing/2014/main" id="{3836A158-BF31-3348-8DC5-A4058F4973D7}"/>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7ADF3109-625A-4D64-916A-4F9503A90DD5}"/>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smtClean="0">
                <a:solidFill>
                  <a:srgbClr val="898989"/>
                </a:solidFill>
              </a:rPr>
              <a:pPr>
                <a:spcAft>
                  <a:spcPts val="600"/>
                </a:spcAft>
              </a:pPr>
              <a:t>6</a:t>
            </a:fld>
            <a:endParaRPr lang="en-AU">
              <a:solidFill>
                <a:srgbClr val="898989"/>
              </a:solidFill>
            </a:endParaRPr>
          </a:p>
        </p:txBody>
      </p:sp>
    </p:spTree>
    <p:extLst>
      <p:ext uri="{BB962C8B-B14F-4D97-AF65-F5344CB8AC3E}">
        <p14:creationId xmlns:p14="http://schemas.microsoft.com/office/powerpoint/2010/main" val="3192896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3892732" cy="4305519"/>
          </a:xfrm>
        </p:spPr>
        <p:txBody>
          <a:bodyPr anchor="ctr">
            <a:normAutofit/>
          </a:bodyPr>
          <a:lstStyle/>
          <a:p>
            <a:r>
              <a:rPr lang="en-US" sz="5400"/>
              <a:t>Determining ownership – copyright </a:t>
            </a:r>
            <a:br>
              <a:rPr lang="en-US" sz="5400"/>
            </a:br>
            <a:endParaRPr lang="en-US" sz="5400"/>
          </a:p>
        </p:txBody>
      </p:sp>
      <p:grpSp>
        <p:nvGrpSpPr>
          <p:cNvPr id="68" name="Group 67">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69" name="Rectangle 68">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Rectangle 7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096000" y="1372905"/>
            <a:ext cx="5224272" cy="4305519"/>
          </a:xfrm>
        </p:spPr>
        <p:txBody>
          <a:bodyPr anchor="ctr">
            <a:normAutofit/>
          </a:bodyPr>
          <a:lstStyle/>
          <a:p>
            <a:pPr marL="457200" indent="-457200">
              <a:buFont typeface="Arial" panose="020B0604020202020204" pitchFamily="34" charset="0"/>
              <a:buChar char="•"/>
            </a:pPr>
            <a:r>
              <a:rPr lang="en-US" sz="2000" dirty="0"/>
              <a:t>There is no register of copyright ownership in Australia </a:t>
            </a:r>
          </a:p>
          <a:p>
            <a:pPr marL="457200" indent="-457200">
              <a:buFont typeface="Arial" panose="020B0604020202020204" pitchFamily="34" charset="0"/>
              <a:buChar char="•"/>
            </a:pPr>
            <a:r>
              <a:rPr lang="en-US" sz="2000" dirty="0"/>
              <a:t>Section 35(2) of the </a:t>
            </a:r>
            <a:r>
              <a:rPr lang="en-US" sz="2000" i="1" dirty="0"/>
              <a:t>Copyright Act 1968 </a:t>
            </a:r>
            <a:r>
              <a:rPr lang="en-US" sz="2000" dirty="0"/>
              <a:t>(</a:t>
            </a:r>
            <a:r>
              <a:rPr lang="en-US" sz="2000" dirty="0" err="1"/>
              <a:t>Cth</a:t>
            </a:r>
            <a:r>
              <a:rPr lang="en-US" sz="2000" dirty="0"/>
              <a:t>) states that the author of the work is the owner of the copyright in the work (subject to exceptions) </a:t>
            </a:r>
          </a:p>
          <a:p>
            <a:pPr marL="457200" indent="-457200">
              <a:buFont typeface="Arial" panose="020B0604020202020204" pitchFamily="34" charset="0"/>
              <a:buChar char="•"/>
            </a:pPr>
            <a:r>
              <a:rPr lang="en-US" sz="2000" dirty="0"/>
              <a:t>Other countries have voluntary registers </a:t>
            </a:r>
          </a:p>
          <a:p>
            <a:pPr marL="457200" indent="-457200">
              <a:buFont typeface="Arial" panose="020B0604020202020204" pitchFamily="34" charset="0"/>
              <a:buChar char="•"/>
            </a:pPr>
            <a:r>
              <a:rPr lang="en-US" sz="2000" dirty="0"/>
              <a:t>What is the utility in using a copyright notice and “©”? </a:t>
            </a:r>
          </a:p>
          <a:p>
            <a:pPr marL="457200" indent="-457200">
              <a:buFont typeface="Arial" panose="020B0604020202020204" pitchFamily="34" charset="0"/>
              <a:buChar char="•"/>
            </a:pPr>
            <a:r>
              <a:rPr lang="en-US" sz="2000" dirty="0"/>
              <a:t>Agencies that represent copyright owners: Copyright Agency Limited, </a:t>
            </a:r>
            <a:r>
              <a:rPr lang="en-US" sz="2000" dirty="0" err="1"/>
              <a:t>Viscopy</a:t>
            </a:r>
            <a:r>
              <a:rPr lang="en-US" sz="2000" dirty="0"/>
              <a:t>, APRA AMCOS  </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endParaRPr lang="en-US" sz="2000" dirty="0"/>
          </a:p>
          <a:p>
            <a:endParaRPr lang="en-US" sz="2000" dirty="0"/>
          </a:p>
        </p:txBody>
      </p:sp>
      <p:sp>
        <p:nvSpPr>
          <p:cNvPr id="75" name="Rectangle 7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a:pPr>
                <a:spcAft>
                  <a:spcPts val="600"/>
                </a:spcAft>
              </a:pPr>
              <a:t>7</a:t>
            </a:fld>
            <a:endParaRPr lang="en-AU"/>
          </a:p>
        </p:txBody>
      </p:sp>
    </p:spTree>
    <p:extLst>
      <p:ext uri="{BB962C8B-B14F-4D97-AF65-F5344CB8AC3E}">
        <p14:creationId xmlns:p14="http://schemas.microsoft.com/office/powerpoint/2010/main" val="2707757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3892732" cy="4305519"/>
          </a:xfrm>
        </p:spPr>
        <p:txBody>
          <a:bodyPr anchor="ctr">
            <a:normAutofit/>
          </a:bodyPr>
          <a:lstStyle/>
          <a:p>
            <a:br>
              <a:rPr lang="en-US" sz="3800" b="1"/>
            </a:br>
            <a:r>
              <a:rPr lang="en-US" sz="3800"/>
              <a:t>Determining ownership – patents, designs, trade marks, plant breeder rights   </a:t>
            </a:r>
            <a:br>
              <a:rPr lang="en-US" sz="3800"/>
            </a:br>
            <a:endParaRPr lang="en-US" sz="3800"/>
          </a:p>
        </p:txBody>
      </p:sp>
      <p:grpSp>
        <p:nvGrpSpPr>
          <p:cNvPr id="77" name="Group 7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78" name="Rectangle 7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Rectangle 8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5786933" y="1372905"/>
            <a:ext cx="5869401" cy="4305519"/>
          </a:xfrm>
        </p:spPr>
        <p:txBody>
          <a:bodyPr anchor="ctr">
            <a:normAutofit/>
          </a:bodyPr>
          <a:lstStyle/>
          <a:p>
            <a:pPr marL="342900" indent="-342900">
              <a:buFont typeface="Arial" panose="020B0604020202020204" pitchFamily="34" charset="0"/>
              <a:buChar char="•"/>
            </a:pPr>
            <a:r>
              <a:rPr lang="en-US" sz="2000" dirty="0"/>
              <a:t>IP Australia register </a:t>
            </a:r>
          </a:p>
          <a:p>
            <a:pPr marL="342900" indent="-342900">
              <a:buFont typeface="Arial" panose="020B0604020202020204" pitchFamily="34" charset="0"/>
              <a:buChar char="•"/>
            </a:pPr>
            <a:r>
              <a:rPr lang="en-US" sz="2000" i="1" dirty="0"/>
              <a:t>Trade Marks Act 1995 </a:t>
            </a:r>
            <a:r>
              <a:rPr lang="en-US" sz="2000" dirty="0"/>
              <a:t>(</a:t>
            </a:r>
            <a:r>
              <a:rPr lang="en-US" sz="2000" dirty="0" err="1"/>
              <a:t>Cth</a:t>
            </a:r>
            <a:r>
              <a:rPr lang="en-US" sz="2000" dirty="0"/>
              <a:t>)</a:t>
            </a:r>
          </a:p>
          <a:p>
            <a:pPr marL="342900" indent="-342900">
              <a:buFont typeface="Arial" panose="020B0604020202020204" pitchFamily="34" charset="0"/>
              <a:buChar char="•"/>
            </a:pPr>
            <a:r>
              <a:rPr lang="en-US" sz="2000" dirty="0"/>
              <a:t>Common law trade marks </a:t>
            </a:r>
          </a:p>
          <a:p>
            <a:pPr marL="342900" indent="-342900">
              <a:buFont typeface="Arial" panose="020B0604020202020204" pitchFamily="34" charset="0"/>
              <a:buChar char="•"/>
            </a:pPr>
            <a:r>
              <a:rPr lang="en-US" sz="2000" dirty="0"/>
              <a:t>Section 15(1) of the </a:t>
            </a:r>
            <a:r>
              <a:rPr lang="en-US" sz="2000" i="1" dirty="0"/>
              <a:t>Patents Act 1990 </a:t>
            </a:r>
            <a:r>
              <a:rPr lang="en-US" sz="2000" dirty="0"/>
              <a:t>(</a:t>
            </a:r>
            <a:r>
              <a:rPr lang="en-US" sz="2000" dirty="0" err="1"/>
              <a:t>Cth</a:t>
            </a:r>
            <a:r>
              <a:rPr lang="en-US" sz="2000" dirty="0"/>
              <a:t>) </a:t>
            </a:r>
          </a:p>
          <a:p>
            <a:pPr marL="342900" indent="-342900">
              <a:buFont typeface="Arial" panose="020B0604020202020204" pitchFamily="34" charset="0"/>
              <a:buChar char="•"/>
            </a:pPr>
            <a:r>
              <a:rPr lang="en-US" sz="2000" dirty="0"/>
              <a:t>Section 13(1) of the </a:t>
            </a:r>
            <a:r>
              <a:rPr lang="en-US" sz="2000" i="1" dirty="0"/>
              <a:t>Designs Act 2003 </a:t>
            </a:r>
            <a:r>
              <a:rPr lang="en-US" sz="2000" dirty="0"/>
              <a:t>(</a:t>
            </a:r>
            <a:r>
              <a:rPr lang="en-US" sz="2000" dirty="0" err="1"/>
              <a:t>Cth</a:t>
            </a:r>
            <a:r>
              <a:rPr lang="en-US" sz="2000" dirty="0"/>
              <a:t>) </a:t>
            </a:r>
          </a:p>
          <a:p>
            <a:pPr marL="342900" indent="-342900">
              <a:buFont typeface="Arial" panose="020B0604020202020204" pitchFamily="34" charset="0"/>
              <a:buChar char="•"/>
            </a:pPr>
            <a:r>
              <a:rPr lang="en-US" sz="2000" dirty="0"/>
              <a:t>Sections 24 of the </a:t>
            </a:r>
            <a:r>
              <a:rPr lang="en-US" sz="2000" i="1" dirty="0"/>
              <a:t>Plant Breeder's Act 1994 </a:t>
            </a:r>
            <a:r>
              <a:rPr lang="en-US" sz="2000" dirty="0"/>
              <a:t>(</a:t>
            </a:r>
            <a:r>
              <a:rPr lang="en-US" sz="2000" dirty="0" err="1"/>
              <a:t>Cth</a:t>
            </a:r>
            <a:r>
              <a:rPr lang="en-US" sz="2000" dirty="0"/>
              <a:t>) </a:t>
            </a:r>
          </a:p>
        </p:txBody>
      </p:sp>
      <p:sp>
        <p:nvSpPr>
          <p:cNvPr id="84" name="Rectangle 8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smtClean="0"/>
              <a:pPr>
                <a:spcAft>
                  <a:spcPts val="600"/>
                </a:spcAft>
              </a:pPr>
              <a:t>8</a:t>
            </a:fld>
            <a:endParaRPr lang="en-AU"/>
          </a:p>
        </p:txBody>
      </p:sp>
    </p:spTree>
    <p:extLst>
      <p:ext uri="{BB962C8B-B14F-4D97-AF65-F5344CB8AC3E}">
        <p14:creationId xmlns:p14="http://schemas.microsoft.com/office/powerpoint/2010/main" val="422353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4">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3892732" cy="4305519"/>
          </a:xfrm>
        </p:spPr>
        <p:txBody>
          <a:bodyPr anchor="ctr">
            <a:normAutofit/>
          </a:bodyPr>
          <a:lstStyle/>
          <a:p>
            <a:r>
              <a:rPr lang="en-US" sz="5400" dirty="0"/>
              <a:t>Determining ownership – employment context </a:t>
            </a:r>
            <a:br>
              <a:rPr lang="en-US" sz="5400" dirty="0"/>
            </a:br>
            <a:endParaRPr lang="en-US" sz="5400" dirty="0"/>
          </a:p>
        </p:txBody>
      </p:sp>
      <p:grpSp>
        <p:nvGrpSpPr>
          <p:cNvPr id="40" name="Group 2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28" name="Rectangle 2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095999" y="1176305"/>
            <a:ext cx="5828167" cy="4502119"/>
          </a:xfrm>
        </p:spPr>
        <p:txBody>
          <a:bodyPr anchor="ctr">
            <a:noAutofit/>
          </a:bodyPr>
          <a:lstStyle/>
          <a:p>
            <a:pPr marL="457200" indent="-457200">
              <a:buFont typeface="Arial" panose="020B0604020202020204" pitchFamily="34" charset="0"/>
              <a:buChar char="•"/>
            </a:pPr>
            <a:r>
              <a:rPr lang="en-US" sz="2200" b="1" dirty="0"/>
              <a:t>Copyright: </a:t>
            </a:r>
            <a:r>
              <a:rPr lang="en-US" sz="2200" dirty="0"/>
              <a:t>Where a copyright work is produced by an employee in the course of employment, copyright in that work belongs to the employer (section 35(6)</a:t>
            </a:r>
            <a:r>
              <a:rPr lang="en-US" sz="2200" i="1" dirty="0"/>
              <a:t> </a:t>
            </a:r>
            <a:r>
              <a:rPr lang="en-US" sz="2200" dirty="0"/>
              <a:t>of the </a:t>
            </a:r>
            <a:r>
              <a:rPr lang="en-US" sz="2200" i="1" dirty="0"/>
              <a:t>Copyright Act 1968 </a:t>
            </a:r>
            <a:r>
              <a:rPr lang="en-US" sz="2200" dirty="0"/>
              <a:t>(</a:t>
            </a:r>
            <a:r>
              <a:rPr lang="en-US" sz="2200" dirty="0" err="1"/>
              <a:t>Cth</a:t>
            </a:r>
            <a:r>
              <a:rPr lang="en-US" sz="2200" dirty="0"/>
              <a:t>)) unless the employment agreement provides otherwise.</a:t>
            </a:r>
          </a:p>
          <a:p>
            <a:pPr marL="457200" indent="-457200">
              <a:buFont typeface="Arial" panose="020B0604020202020204" pitchFamily="34" charset="0"/>
              <a:buChar char="•"/>
            </a:pPr>
            <a:r>
              <a:rPr lang="en-US" sz="2200" b="1" dirty="0"/>
              <a:t>Moral rights: </a:t>
            </a:r>
            <a:r>
              <a:rPr lang="en-US" sz="2200" dirty="0"/>
              <a:t>It is not a moral rights infringement to not identify the author or to subject the work to derogatory treatment if it is reasonable to do so. One factor in </a:t>
            </a:r>
            <a:r>
              <a:rPr lang="en-US" sz="2200" dirty="0" err="1"/>
              <a:t>favour</a:t>
            </a:r>
            <a:r>
              <a:rPr lang="en-US" sz="2200" dirty="0"/>
              <a:t> of reasonableness is if the work was made in the course of the author’s employment or under a contract for the performance of services (section 195AR and 195AS of the </a:t>
            </a:r>
            <a:r>
              <a:rPr lang="en-US" sz="2200" i="1" dirty="0"/>
              <a:t>Copyright Act 1968 </a:t>
            </a:r>
            <a:r>
              <a:rPr lang="en-US" sz="2200" dirty="0"/>
              <a:t>(</a:t>
            </a:r>
            <a:r>
              <a:rPr lang="en-US" sz="2200" dirty="0" err="1"/>
              <a:t>Cth</a:t>
            </a:r>
            <a:r>
              <a:rPr lang="en-US" sz="2200" dirty="0"/>
              <a:t>)). </a:t>
            </a:r>
          </a:p>
        </p:txBody>
      </p:sp>
      <p:sp>
        <p:nvSpPr>
          <p:cNvPr id="34" name="Rectangle 3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smtClean="0"/>
              <a:pPr>
                <a:spcAft>
                  <a:spcPts val="600"/>
                </a:spcAft>
              </a:pPr>
              <a:t>9</a:t>
            </a:fld>
            <a:endParaRPr lang="en-AU"/>
          </a:p>
        </p:txBody>
      </p:sp>
    </p:spTree>
    <p:extLst>
      <p:ext uri="{BB962C8B-B14F-4D97-AF65-F5344CB8AC3E}">
        <p14:creationId xmlns:p14="http://schemas.microsoft.com/office/powerpoint/2010/main" val="1387196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4">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3892732" cy="4305519"/>
          </a:xfrm>
        </p:spPr>
        <p:txBody>
          <a:bodyPr anchor="ctr">
            <a:normAutofit/>
          </a:bodyPr>
          <a:lstStyle/>
          <a:p>
            <a:r>
              <a:rPr lang="en-US" sz="5400" dirty="0"/>
              <a:t>Determining ownership – employment context </a:t>
            </a:r>
            <a:br>
              <a:rPr lang="en-US" sz="5400" dirty="0"/>
            </a:br>
            <a:endParaRPr lang="en-US" sz="5400" dirty="0"/>
          </a:p>
        </p:txBody>
      </p:sp>
      <p:grpSp>
        <p:nvGrpSpPr>
          <p:cNvPr id="37" name="Group 2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38" name="Rectangle 2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096000" y="1372905"/>
            <a:ext cx="5224272" cy="4305519"/>
          </a:xfrm>
        </p:spPr>
        <p:txBody>
          <a:bodyPr anchor="ctr">
            <a:normAutofit fontScale="92500" lnSpcReduction="10000"/>
          </a:bodyPr>
          <a:lstStyle/>
          <a:p>
            <a:pPr marL="342900" indent="-342900">
              <a:buFont typeface="Arial" panose="020B0604020202020204" pitchFamily="34" charset="0"/>
              <a:buChar char="•"/>
            </a:pPr>
            <a:r>
              <a:rPr lang="en-US" sz="2000" b="1" dirty="0"/>
              <a:t>Trade marks</a:t>
            </a:r>
          </a:p>
          <a:p>
            <a:pPr marL="342900" indent="-342900">
              <a:buFont typeface="Arial" panose="020B0604020202020204" pitchFamily="34" charset="0"/>
              <a:buChar char="•"/>
            </a:pPr>
            <a:r>
              <a:rPr lang="en-US" sz="2000" b="1" dirty="0"/>
              <a:t>Patents: </a:t>
            </a:r>
            <a:r>
              <a:rPr lang="en-US" sz="2000" dirty="0"/>
              <a:t>No express provisions in the</a:t>
            </a:r>
            <a:r>
              <a:rPr lang="en-US" sz="2000" i="1" dirty="0"/>
              <a:t> Patents Act 1990 </a:t>
            </a:r>
            <a:r>
              <a:rPr lang="en-US" sz="2000" dirty="0"/>
              <a:t>(</a:t>
            </a:r>
            <a:r>
              <a:rPr lang="en-US" sz="2000" dirty="0" err="1"/>
              <a:t>Cth</a:t>
            </a:r>
            <a:r>
              <a:rPr lang="en-US" sz="2000" dirty="0"/>
              <a:t>)</a:t>
            </a:r>
            <a:r>
              <a:rPr lang="en-US" sz="2000" i="1" dirty="0"/>
              <a:t> </a:t>
            </a:r>
            <a:endParaRPr lang="en-US" sz="2000" dirty="0"/>
          </a:p>
          <a:p>
            <a:pPr marL="342900" indent="-342900">
              <a:buFont typeface="Arial" panose="020B0604020202020204" pitchFamily="34" charset="0"/>
              <a:buChar char="•"/>
            </a:pPr>
            <a:r>
              <a:rPr lang="en-US" sz="2000" b="1" dirty="0"/>
              <a:t>Designs: </a:t>
            </a:r>
            <a:r>
              <a:rPr lang="en-US" sz="2000" dirty="0"/>
              <a:t>If the designer created the design in the course of employment or under a contract with another person, the other person is entitled to be the registered owner, unless the parties have agreed to the contrary (section 13 of the </a:t>
            </a:r>
            <a:r>
              <a:rPr lang="en-US" sz="2000" i="1" dirty="0"/>
              <a:t>Designs Act 2003</a:t>
            </a:r>
            <a:r>
              <a:rPr lang="en-US" sz="2000" dirty="0"/>
              <a:t> (</a:t>
            </a:r>
            <a:r>
              <a:rPr lang="en-US" sz="2000" dirty="0" err="1"/>
              <a:t>Cth</a:t>
            </a:r>
            <a:r>
              <a:rPr lang="en-US" sz="2000" dirty="0"/>
              <a:t>))</a:t>
            </a:r>
          </a:p>
          <a:p>
            <a:pPr marL="342900" indent="-342900">
              <a:buFont typeface="Arial" panose="020B0604020202020204" pitchFamily="34" charset="0"/>
              <a:buChar char="•"/>
            </a:pPr>
            <a:r>
              <a:rPr lang="en-US" sz="2000" b="1" dirty="0"/>
              <a:t>Plant breeder rights</a:t>
            </a:r>
            <a:r>
              <a:rPr lang="en-US" sz="2000" dirty="0"/>
              <a:t>: If the variety was bred by an employee in the course of performing duties as an employee, the employer is entitled to be make an application (sections 3 and 24 of the </a:t>
            </a:r>
            <a:r>
              <a:rPr lang="en-US" sz="2000" i="1" dirty="0"/>
              <a:t>Plant Breeder's Act 1994 </a:t>
            </a:r>
            <a:r>
              <a:rPr lang="en-US" sz="2000" dirty="0"/>
              <a:t>(</a:t>
            </a:r>
            <a:r>
              <a:rPr lang="en-US" sz="2000" dirty="0" err="1"/>
              <a:t>Cth</a:t>
            </a:r>
            <a:r>
              <a:rPr lang="en-US" sz="2000" dirty="0"/>
              <a:t>)) </a:t>
            </a:r>
          </a:p>
        </p:txBody>
      </p:sp>
      <p:sp>
        <p:nvSpPr>
          <p:cNvPr id="42" name="Rectangle 3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smtClean="0"/>
              <a:pPr>
                <a:spcAft>
                  <a:spcPts val="600"/>
                </a:spcAft>
              </a:pPr>
              <a:t>10</a:t>
            </a:fld>
            <a:endParaRPr lang="en-AU"/>
          </a:p>
        </p:txBody>
      </p:sp>
    </p:spTree>
    <p:extLst>
      <p:ext uri="{BB962C8B-B14F-4D97-AF65-F5344CB8AC3E}">
        <p14:creationId xmlns:p14="http://schemas.microsoft.com/office/powerpoint/2010/main" val="2320670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C8B36E-3114-4137-9F44-380AF735EE04}"/>
              </a:ext>
            </a:extLst>
          </p:cNvPr>
          <p:cNvSpPr>
            <a:spLocks noGrp="1"/>
          </p:cNvSpPr>
          <p:nvPr>
            <p:ph type="title"/>
          </p:nvPr>
        </p:nvSpPr>
        <p:spPr>
          <a:xfrm>
            <a:off x="1016805" y="1345958"/>
            <a:ext cx="4193196" cy="4166085"/>
          </a:xfrm>
        </p:spPr>
        <p:txBody>
          <a:bodyPr>
            <a:normAutofit/>
          </a:bodyPr>
          <a:lstStyle/>
          <a:p>
            <a:r>
              <a:rPr lang="en-US" sz="4600" dirty="0"/>
              <a:t>IP licensing – other things to consider</a:t>
            </a:r>
          </a:p>
        </p:txBody>
      </p:sp>
      <p:grpSp>
        <p:nvGrpSpPr>
          <p:cNvPr id="28" name="Group 27">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728B2A71-CA3E-4B7A-86FC-DDE6F852EE28}"/>
              </a:ext>
            </a:extLst>
          </p:cNvPr>
          <p:cNvSpPr>
            <a:spLocks noGrp="1"/>
          </p:cNvSpPr>
          <p:nvPr>
            <p:ph idx="1"/>
          </p:nvPr>
        </p:nvSpPr>
        <p:spPr>
          <a:xfrm>
            <a:off x="6229734" y="750307"/>
            <a:ext cx="5369326" cy="5357387"/>
          </a:xfrm>
        </p:spPr>
        <p:txBody>
          <a:bodyPr anchor="ctr">
            <a:normAutofit/>
          </a:bodyPr>
          <a:lstStyle/>
          <a:p>
            <a:pPr marL="514350" indent="-514350">
              <a:buFont typeface="+mj-lt"/>
              <a:buAutoNum type="arabicPeriod"/>
            </a:pPr>
            <a:r>
              <a:rPr lang="en-US" sz="2200" dirty="0"/>
              <a:t>Specified list or general description for subject matter</a:t>
            </a:r>
          </a:p>
          <a:p>
            <a:pPr marL="514350" indent="-514350">
              <a:buFont typeface="+mj-lt"/>
              <a:buAutoNum type="arabicPeriod"/>
            </a:pPr>
            <a:r>
              <a:rPr lang="en-US" sz="2200" dirty="0"/>
              <a:t>Duration – perpetual, fixed, automated renewal/termination</a:t>
            </a:r>
          </a:p>
          <a:p>
            <a:pPr marL="514350" indent="-514350">
              <a:buFont typeface="+mj-lt"/>
              <a:buAutoNum type="arabicPeriod"/>
            </a:pPr>
            <a:r>
              <a:rPr lang="en-US" sz="2200" dirty="0"/>
              <a:t>Royalty right </a:t>
            </a:r>
          </a:p>
          <a:p>
            <a:pPr marL="514350" indent="-514350">
              <a:buFont typeface="+mj-lt"/>
              <a:buAutoNum type="arabicPeriod"/>
            </a:pPr>
            <a:r>
              <a:rPr lang="en-US" sz="2200" dirty="0"/>
              <a:t>Exclusive or non-exclusive</a:t>
            </a:r>
          </a:p>
          <a:p>
            <a:pPr marL="514350" indent="-514350">
              <a:buFont typeface="+mj-lt"/>
              <a:buAutoNum type="arabicPeriod"/>
            </a:pPr>
            <a:r>
              <a:rPr lang="en-US" sz="2200" dirty="0"/>
              <a:t>Right to audit</a:t>
            </a:r>
          </a:p>
          <a:p>
            <a:pPr marL="514350" indent="-514350">
              <a:buFont typeface="+mj-lt"/>
              <a:buAutoNum type="arabicPeriod"/>
            </a:pPr>
            <a:r>
              <a:rPr lang="en-US" sz="2200" dirty="0"/>
              <a:t>Insurance and indemnity</a:t>
            </a:r>
          </a:p>
          <a:p>
            <a:pPr marL="514350" indent="-514350">
              <a:buFont typeface="+mj-lt"/>
              <a:buAutoNum type="arabicPeriod"/>
            </a:pPr>
            <a:r>
              <a:rPr lang="en-US" sz="2200" dirty="0"/>
              <a:t>Restrictions over use – </a:t>
            </a:r>
            <a:r>
              <a:rPr lang="en-US" sz="2200" dirty="0" err="1"/>
              <a:t>eg</a:t>
            </a:r>
            <a:r>
              <a:rPr lang="en-US" sz="2200" dirty="0"/>
              <a:t> territory</a:t>
            </a:r>
          </a:p>
          <a:p>
            <a:pPr marL="514350" indent="-514350">
              <a:buFont typeface="+mj-lt"/>
              <a:buAutoNum type="arabicPeriod"/>
            </a:pPr>
            <a:r>
              <a:rPr lang="en-US" sz="2200" dirty="0"/>
              <a:t>Termination rights</a:t>
            </a:r>
          </a:p>
          <a:p>
            <a:pPr marL="514350" indent="-514350">
              <a:buFont typeface="+mj-lt"/>
              <a:buAutoNum type="arabicPeriod"/>
            </a:pPr>
            <a:r>
              <a:rPr lang="en-US" sz="2200" dirty="0"/>
              <a:t>Security interest</a:t>
            </a:r>
          </a:p>
          <a:p>
            <a:pPr marL="514350" indent="-514350">
              <a:buFont typeface="+mj-lt"/>
              <a:buAutoNum type="arabicPeriod"/>
            </a:pPr>
            <a:r>
              <a:rPr lang="en-US" sz="2200" dirty="0"/>
              <a:t>Sub-</a:t>
            </a:r>
            <a:r>
              <a:rPr lang="en-US" sz="2200" dirty="0" err="1"/>
              <a:t>licence</a:t>
            </a:r>
            <a:r>
              <a:rPr lang="en-US" sz="2200" dirty="0"/>
              <a:t> rights</a:t>
            </a:r>
          </a:p>
        </p:txBody>
      </p:sp>
      <p:sp>
        <p:nvSpPr>
          <p:cNvPr id="9" name="Footer Placeholder 3">
            <a:extLst>
              <a:ext uri="{FF2B5EF4-FFF2-40B4-BE49-F238E27FC236}">
                <a16:creationId xmlns:a16="http://schemas.microsoft.com/office/drawing/2014/main" id="{7FAF4D78-E90B-8F45-8D88-4145E229CF3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40BED81C-B0AF-4D3C-8FA7-26F0E77C728F}"/>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11</a:t>
            </a:fld>
            <a:endParaRPr lang="en-AU">
              <a:solidFill>
                <a:srgbClr val="898989"/>
              </a:solidFill>
            </a:endParaRPr>
          </a:p>
        </p:txBody>
      </p:sp>
    </p:spTree>
    <p:extLst>
      <p:ext uri="{BB962C8B-B14F-4D97-AF65-F5344CB8AC3E}">
        <p14:creationId xmlns:p14="http://schemas.microsoft.com/office/powerpoint/2010/main" val="2056897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dirty="0"/>
              <a:t>Implied </a:t>
            </a:r>
            <a:r>
              <a:rPr lang="en-US" sz="4600" dirty="0" err="1"/>
              <a:t>licence</a:t>
            </a:r>
            <a:br>
              <a:rPr lang="en-US" sz="4600" dirty="0"/>
            </a:br>
            <a:endParaRPr lang="en-US" sz="4600" dirty="0"/>
          </a:p>
        </p:txBody>
      </p:sp>
      <p:grpSp>
        <p:nvGrpSpPr>
          <p:cNvPr id="31" name="Group 30">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32"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pPr marL="457200" indent="-457200">
              <a:buFont typeface="Arial" panose="020B0604020202020204" pitchFamily="34" charset="0"/>
              <a:buChar char="•"/>
            </a:pPr>
            <a:r>
              <a:rPr lang="en-US" sz="2200" dirty="0"/>
              <a:t>Implied term of a contract</a:t>
            </a:r>
          </a:p>
          <a:p>
            <a:pPr marL="457200" indent="-457200">
              <a:buFont typeface="Arial" panose="020B0604020202020204" pitchFamily="34" charset="0"/>
              <a:buChar char="•"/>
            </a:pPr>
            <a:r>
              <a:rPr lang="en-US" sz="2200" dirty="0"/>
              <a:t>Implied by conduct </a:t>
            </a:r>
          </a:p>
          <a:p>
            <a:pPr marL="457200" indent="-457200">
              <a:buFont typeface="Arial" panose="020B0604020202020204" pitchFamily="34" charset="0"/>
              <a:buChar char="•"/>
            </a:pPr>
            <a:r>
              <a:rPr lang="en-US" sz="2200" dirty="0"/>
              <a:t>Implied by statute </a:t>
            </a:r>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12</a:t>
            </a:fld>
            <a:endParaRPr lang="en-AU">
              <a:solidFill>
                <a:srgbClr val="898989"/>
              </a:solidFill>
            </a:endParaRPr>
          </a:p>
        </p:txBody>
      </p:sp>
    </p:spTree>
    <p:extLst>
      <p:ext uri="{BB962C8B-B14F-4D97-AF65-F5344CB8AC3E}">
        <p14:creationId xmlns:p14="http://schemas.microsoft.com/office/powerpoint/2010/main" val="3282299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dirty="0"/>
              <a:t>Assignment of IP – the law of assignments</a:t>
            </a:r>
          </a:p>
        </p:txBody>
      </p:sp>
      <p:grpSp>
        <p:nvGrpSpPr>
          <p:cNvPr id="45" name="Group 44">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46"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pPr marL="457200" indent="-457200">
              <a:buFont typeface="Arial" panose="020B0604020202020204" pitchFamily="34" charset="0"/>
              <a:buChar char="•"/>
            </a:pPr>
            <a:r>
              <a:rPr lang="en-US" sz="2000"/>
              <a:t>Personal property can be assigned but obligations cannot be assigned - </a:t>
            </a:r>
            <a:r>
              <a:rPr lang="en-US" sz="2000" i="1"/>
              <a:t>Pacific Brands Sport and Leisure Pty Ltd v Underworks Pty Ltd</a:t>
            </a:r>
            <a:r>
              <a:rPr lang="en-US" sz="2000"/>
              <a:t>  </a:t>
            </a:r>
            <a:r>
              <a:rPr lang="en-US" sz="2000">
                <a:hlinkClick r:id="rId3" tooltip="Federal Court of Australia Full Court"/>
              </a:rPr>
              <a:t>[2006] FCAFC 40</a:t>
            </a:r>
            <a:r>
              <a:rPr lang="en-US" sz="2000"/>
              <a:t> particularly paragraph 32.</a:t>
            </a:r>
          </a:p>
          <a:p>
            <a:pPr marL="457200" indent="-457200">
              <a:buFont typeface="Arial" panose="020B0604020202020204" pitchFamily="34" charset="0"/>
              <a:buChar char="•"/>
            </a:pPr>
            <a:r>
              <a:rPr lang="en-US" sz="2000"/>
              <a:t>So, whilst the burden of a contract cannot be assigned, the benefit of the contract can be, provided those benefits can be severed from the obligations and are not personal to the obligee.</a:t>
            </a:r>
          </a:p>
          <a:p>
            <a:pPr marL="457200" indent="-457200">
              <a:buFont typeface="Arial" panose="020B0604020202020204" pitchFamily="34" charset="0"/>
              <a:buChar char="•"/>
            </a:pPr>
            <a:r>
              <a:rPr lang="en-US" sz="2000"/>
              <a:t>A contract can specifically provide that certain contractual rights are or aren’t assignable. </a:t>
            </a:r>
          </a:p>
          <a:p>
            <a:pPr marL="457200" indent="-457200">
              <a:buFont typeface="Arial" panose="020B0604020202020204" pitchFamily="34" charset="0"/>
              <a:buChar char="•"/>
            </a:pPr>
            <a:r>
              <a:rPr lang="en-US" sz="2000"/>
              <a:t>A novation can be a work-around for such problems with assignments but require all the original contract parties to be a party to the novation document.</a:t>
            </a:r>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13</a:t>
            </a:fld>
            <a:endParaRPr lang="en-AU">
              <a:solidFill>
                <a:srgbClr val="898989"/>
              </a:solidFill>
            </a:endParaRPr>
          </a:p>
        </p:txBody>
      </p:sp>
    </p:spTree>
    <p:extLst>
      <p:ext uri="{BB962C8B-B14F-4D97-AF65-F5344CB8AC3E}">
        <p14:creationId xmlns:p14="http://schemas.microsoft.com/office/powerpoint/2010/main" val="466646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dirty="0"/>
              <a:t>Assignment of IP – </a:t>
            </a:r>
            <a:r>
              <a:rPr lang="en-US" sz="4600" dirty="0" err="1"/>
              <a:t>Novations</a:t>
            </a:r>
            <a:endParaRPr lang="en-US" sz="4600" dirty="0"/>
          </a:p>
        </p:txBody>
      </p:sp>
      <p:grpSp>
        <p:nvGrpSpPr>
          <p:cNvPr id="31" name="Group 30">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32"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fontScale="85000" lnSpcReduction="20000"/>
          </a:bodyPr>
          <a:lstStyle/>
          <a:p>
            <a:r>
              <a:rPr lang="en-US" sz="2200" b="1" dirty="0"/>
              <a:t>Novation verses assignments</a:t>
            </a:r>
          </a:p>
          <a:p>
            <a:pPr marL="457200" indent="-457200">
              <a:buFont typeface="Arial" panose="020B0604020202020204" pitchFamily="34" charset="0"/>
              <a:buChar char="•"/>
            </a:pPr>
            <a:r>
              <a:rPr lang="en-US" sz="2200" dirty="0"/>
              <a:t>At law, a party can only assign contractual rights to a third party, contractual obligations cannot be assigned. Whereas a novation of contract results in an entirely new contract coming into effect where the third party is substituted for the “released” party under the original contract. Accordingly, a novation of contract will extinguish the contractual obligations owed between the existing contractual parties and will give rise to contractual obligations owing between the third party and the non-released party.  A novation of contract will require the agreement of all parties involved, whereas, subject to the terms and conditions of original contract, an assignment of contractual rights does not require the consent of the party not involved in the assignment transaction. </a:t>
            </a:r>
          </a:p>
          <a:p>
            <a:pPr marL="457200" indent="-457200">
              <a:buFont typeface="Arial" panose="020B0604020202020204" pitchFamily="34" charset="0"/>
              <a:buChar char="•"/>
            </a:pPr>
            <a:r>
              <a:rPr lang="en-US" sz="2200" dirty="0"/>
              <a:t>Also note that not all contractual rights are assignable and the relevant jurisdiction is also relevant – see s 12 of the Conveyancing Act 1919 (NSW) and of s 134 of the Property Law Act 1958 (Vic).</a:t>
            </a:r>
          </a:p>
          <a:p>
            <a:pPr marL="514350" indent="-514350">
              <a:buFont typeface="+mj-lt"/>
              <a:buAutoNum type="arabicPeriod"/>
            </a:pPr>
            <a:endParaRPr lang="en-US" sz="1500" dirty="0"/>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14</a:t>
            </a:fld>
            <a:endParaRPr lang="en-AU">
              <a:solidFill>
                <a:srgbClr val="898989"/>
              </a:solidFill>
            </a:endParaRPr>
          </a:p>
        </p:txBody>
      </p:sp>
    </p:spTree>
    <p:extLst>
      <p:ext uri="{BB962C8B-B14F-4D97-AF65-F5344CB8AC3E}">
        <p14:creationId xmlns:p14="http://schemas.microsoft.com/office/powerpoint/2010/main" val="2770276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a:t>Assignment of IP - General</a:t>
            </a:r>
          </a:p>
        </p:txBody>
      </p:sp>
      <p:grpSp>
        <p:nvGrpSpPr>
          <p:cNvPr id="32" name="Group 31">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33"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pPr marL="457200" indent="-457200">
              <a:buFont typeface="Arial" panose="020B0604020202020204" pitchFamily="34" charset="0"/>
              <a:buChar char="•"/>
            </a:pPr>
            <a:r>
              <a:rPr lang="en-US" sz="2200" dirty="0"/>
              <a:t>Assignments of patents, trade marks, registered designs and plant breeder’s rights need to be registered with IP Australia.</a:t>
            </a:r>
          </a:p>
          <a:p>
            <a:pPr marL="457200" indent="-457200">
              <a:buFont typeface="Arial" panose="020B0604020202020204" pitchFamily="34" charset="0"/>
              <a:buChar char="•"/>
            </a:pPr>
            <a:r>
              <a:rPr lang="en-US" sz="2200" dirty="0"/>
              <a:t>As copyright and other forms of IP are not recorded with any central body in Australia, important to record the assignment in writing (noting this is required for a copyright assignment).</a:t>
            </a:r>
          </a:p>
          <a:p>
            <a:pPr marL="457200" indent="-457200">
              <a:buFont typeface="Arial" panose="020B0604020202020204" pitchFamily="34" charset="0"/>
              <a:buChar char="•"/>
            </a:pPr>
            <a:r>
              <a:rPr lang="en-US" sz="2200" dirty="0"/>
              <a:t>Assigning confidential information is tricky could be better to try to novate.</a:t>
            </a:r>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15</a:t>
            </a:fld>
            <a:endParaRPr lang="en-AU">
              <a:solidFill>
                <a:srgbClr val="898989"/>
              </a:solidFill>
            </a:endParaRPr>
          </a:p>
        </p:txBody>
      </p:sp>
    </p:spTree>
    <p:extLst>
      <p:ext uri="{BB962C8B-B14F-4D97-AF65-F5344CB8AC3E}">
        <p14:creationId xmlns:p14="http://schemas.microsoft.com/office/powerpoint/2010/main" val="2018449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a:t>Assignment of IP - Trademarks</a:t>
            </a:r>
          </a:p>
        </p:txBody>
      </p:sp>
      <p:grpSp>
        <p:nvGrpSpPr>
          <p:cNvPr id="24" name="Group 2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5"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r>
              <a:rPr lang="en-US" sz="1500"/>
              <a:t>Only restrictions are:</a:t>
            </a:r>
          </a:p>
          <a:p>
            <a:pPr marL="514350" indent="-514350">
              <a:buFont typeface="+mj-lt"/>
              <a:buAutoNum type="arabicPeriod"/>
            </a:pPr>
            <a:r>
              <a:rPr lang="en-US" sz="1500"/>
              <a:t>A partial assignment that stops the assignee from using the mark throughout Australia will be invalid.</a:t>
            </a:r>
          </a:p>
          <a:p>
            <a:pPr marL="514350" indent="-514350">
              <a:buFont typeface="+mj-lt"/>
              <a:buAutoNum type="arabicPeriod"/>
            </a:pPr>
            <a:r>
              <a:rPr lang="en-US" sz="1500"/>
              <a:t>A certification mark can only be assigned with the approval of the ACCC.</a:t>
            </a:r>
          </a:p>
          <a:p>
            <a:pPr marL="342900" indent="-342900">
              <a:buFont typeface="Arial" panose="020B0604020202020204" pitchFamily="34" charset="0"/>
              <a:buChar char="•"/>
            </a:pPr>
            <a:r>
              <a:rPr lang="en-US" sz="1500"/>
              <a:t>A registered trademark owner can assign the mark with or without goodwill.  However an owner of an unregistered mark can only assign the mark with the underlying goodwill as otherwise it would cause confusion with the market - without also assigning the underlying goodwill of the business. To do so would cause confusion or deception. See </a:t>
            </a:r>
            <a:r>
              <a:rPr lang="en-US" sz="1500" i="1"/>
              <a:t>Kraft Foods Group Brands LLC v Bega Cheese Ltd (No 8)</a:t>
            </a:r>
            <a:r>
              <a:rPr lang="en-US" sz="1500"/>
              <a:t> (2019) 139 IPR 451.</a:t>
            </a:r>
          </a:p>
          <a:p>
            <a:pPr marL="342900" indent="-342900">
              <a:buFont typeface="Arial" panose="020B0604020202020204" pitchFamily="34" charset="0"/>
              <a:buChar char="•"/>
            </a:pPr>
            <a:r>
              <a:rPr lang="en-US" sz="1500"/>
              <a:t>Applications to register a trademark can also be assigned. </a:t>
            </a:r>
          </a:p>
          <a:p>
            <a:pPr marL="342900" indent="-342900">
              <a:buFont typeface="Arial" panose="020B0604020202020204" pitchFamily="34" charset="0"/>
              <a:buChar char="•"/>
            </a:pPr>
            <a:r>
              <a:rPr lang="en-US" sz="1500"/>
              <a:t>It is preferable to register the assignment with IP Australia but failing to do so does not render the assignment invalid – section 109, </a:t>
            </a:r>
            <a:r>
              <a:rPr lang="en-US" sz="1500" i="1"/>
              <a:t>Trade Marks Act 1995</a:t>
            </a:r>
            <a:r>
              <a:rPr lang="en-US" sz="1500"/>
              <a:t> (Cth).</a:t>
            </a:r>
          </a:p>
          <a:p>
            <a:pPr marL="514350" indent="-514350">
              <a:buFont typeface="+mj-lt"/>
              <a:buAutoNum type="arabicPeriod"/>
            </a:pPr>
            <a:endParaRPr lang="en-US" sz="1500"/>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16</a:t>
            </a:fld>
            <a:endParaRPr lang="en-AU">
              <a:solidFill>
                <a:srgbClr val="898989"/>
              </a:solidFill>
            </a:endParaRPr>
          </a:p>
        </p:txBody>
      </p:sp>
    </p:spTree>
    <p:extLst>
      <p:ext uri="{BB962C8B-B14F-4D97-AF65-F5344CB8AC3E}">
        <p14:creationId xmlns:p14="http://schemas.microsoft.com/office/powerpoint/2010/main" val="3432662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a:t>Assignment of IP - Patents</a:t>
            </a:r>
          </a:p>
        </p:txBody>
      </p:sp>
      <p:grpSp>
        <p:nvGrpSpPr>
          <p:cNvPr id="24" name="Group 2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5"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pPr marL="342900" indent="-342900">
              <a:buFont typeface="Arial" panose="020B0604020202020204" pitchFamily="34" charset="0"/>
              <a:buChar char="•"/>
            </a:pPr>
            <a:r>
              <a:rPr lang="en-US" sz="2200" dirty="0"/>
              <a:t>The exclusive rights that can be assigned are the right to exploit the invention and the right to </a:t>
            </a:r>
            <a:r>
              <a:rPr lang="en-US" sz="2200" dirty="0" err="1"/>
              <a:t>authorise</a:t>
            </a:r>
            <a:r>
              <a:rPr lang="en-US" sz="2200" dirty="0"/>
              <a:t> another to exploit the invention - s 13(1), </a:t>
            </a:r>
            <a:r>
              <a:rPr lang="en-US" sz="2200" i="1" dirty="0"/>
              <a:t>Patents Act 1990 </a:t>
            </a:r>
            <a:r>
              <a:rPr lang="en-US" sz="2200" dirty="0"/>
              <a:t>(</a:t>
            </a:r>
            <a:r>
              <a:rPr lang="en-US" sz="2200" dirty="0" err="1"/>
              <a:t>Cth</a:t>
            </a:r>
            <a:r>
              <a:rPr lang="en-US" sz="2200" dirty="0"/>
              <a:t>).</a:t>
            </a:r>
          </a:p>
          <a:p>
            <a:pPr marL="342900" indent="-342900">
              <a:buFont typeface="Arial" panose="020B0604020202020204" pitchFamily="34" charset="0"/>
              <a:buChar char="•"/>
            </a:pPr>
            <a:r>
              <a:rPr lang="en-US" sz="2200" dirty="0"/>
              <a:t>Although the assignment is not invalidated by a failure to register the assignment with IP Australia, section 196 of the Patents Act provides that the assignment document is not admissible as proof of title in the patent unless a court otherwise provides that they are.</a:t>
            </a:r>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17</a:t>
            </a:fld>
            <a:endParaRPr lang="en-AU">
              <a:solidFill>
                <a:srgbClr val="898989"/>
              </a:solidFill>
            </a:endParaRPr>
          </a:p>
        </p:txBody>
      </p:sp>
    </p:spTree>
    <p:extLst>
      <p:ext uri="{BB962C8B-B14F-4D97-AF65-F5344CB8AC3E}">
        <p14:creationId xmlns:p14="http://schemas.microsoft.com/office/powerpoint/2010/main" val="3480463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a:t>Assignment of IP - Copyright</a:t>
            </a:r>
          </a:p>
        </p:txBody>
      </p:sp>
      <p:grpSp>
        <p:nvGrpSpPr>
          <p:cNvPr id="24" name="Group 2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5"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r>
              <a:rPr lang="en-US" sz="2000" dirty="0"/>
              <a:t>Copyright has specific requirements in order to be validly assigned, consider:</a:t>
            </a:r>
          </a:p>
          <a:p>
            <a:pPr marL="514350" indent="-514350">
              <a:buFont typeface="+mj-lt"/>
              <a:buAutoNum type="arabicPeriod"/>
            </a:pPr>
            <a:r>
              <a:rPr lang="en-US" sz="2000" dirty="0"/>
              <a:t>Has the copyright work been identified – see section 32 Copyright Act 1968 (</a:t>
            </a:r>
            <a:r>
              <a:rPr lang="en-US" sz="2000"/>
              <a:t>Cth</a:t>
            </a:r>
            <a:r>
              <a:rPr lang="en-US" sz="2000" dirty="0"/>
              <a:t>) (</a:t>
            </a:r>
            <a:r>
              <a:rPr lang="en-US" sz="2000" b="1" dirty="0"/>
              <a:t>CA</a:t>
            </a:r>
            <a:r>
              <a:rPr lang="en-US" sz="2000" dirty="0"/>
              <a:t>)?</a:t>
            </a:r>
          </a:p>
          <a:p>
            <a:pPr marL="514350" indent="-514350">
              <a:buFont typeface="+mj-lt"/>
              <a:buAutoNum type="arabicPeriod"/>
            </a:pPr>
            <a:r>
              <a:rPr lang="en-US" sz="2000" dirty="0"/>
              <a:t>Can the copyright author/owner/exclusive licensee be proven (note section 119 of CA  provides that a grant of an exclusive </a:t>
            </a:r>
            <a:r>
              <a:rPr lang="en-US" sz="2000"/>
              <a:t>licence</a:t>
            </a:r>
            <a:r>
              <a:rPr lang="en-US" sz="2000" dirty="0"/>
              <a:t> is as effective as an assignment)?</a:t>
            </a:r>
          </a:p>
          <a:p>
            <a:pPr marL="514350" indent="-514350">
              <a:buFont typeface="+mj-lt"/>
              <a:buAutoNum type="arabicPeriod"/>
            </a:pPr>
            <a:r>
              <a:rPr lang="en-US" sz="2000" dirty="0"/>
              <a:t>Is the assignment in writing and is each author/owner/exclusive licensee a signatory – section 196.</a:t>
            </a:r>
          </a:p>
          <a:p>
            <a:pPr marL="514350" indent="-514350">
              <a:buFont typeface="+mj-lt"/>
              <a:buAutoNum type="arabicPeriod"/>
            </a:pPr>
            <a:r>
              <a:rPr lang="en-US" sz="2000" dirty="0"/>
              <a:t>Authors can assign future copyright which means the ownership vests upon creation in the assignee – section 197.</a:t>
            </a:r>
          </a:p>
          <a:p>
            <a:pPr marL="514350" indent="-514350">
              <a:buFont typeface="+mj-lt"/>
              <a:buAutoNum type="arabicPeriod"/>
            </a:pPr>
            <a:endParaRPr lang="en-US" sz="2000" dirty="0"/>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18</a:t>
            </a:fld>
            <a:endParaRPr lang="en-AU">
              <a:solidFill>
                <a:srgbClr val="898989"/>
              </a:solidFill>
            </a:endParaRPr>
          </a:p>
        </p:txBody>
      </p:sp>
    </p:spTree>
    <p:extLst>
      <p:ext uri="{BB962C8B-B14F-4D97-AF65-F5344CB8AC3E}">
        <p14:creationId xmlns:p14="http://schemas.microsoft.com/office/powerpoint/2010/main" val="656568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F9B925-40EB-430D-B0BA-B36791F75BF4}"/>
              </a:ext>
            </a:extLst>
          </p:cNvPr>
          <p:cNvSpPr>
            <a:spLocks noGrp="1"/>
          </p:cNvSpPr>
          <p:nvPr>
            <p:ph type="title"/>
          </p:nvPr>
        </p:nvSpPr>
        <p:spPr>
          <a:xfrm>
            <a:off x="1016805" y="1345958"/>
            <a:ext cx="4193196" cy="4166085"/>
          </a:xfrm>
        </p:spPr>
        <p:txBody>
          <a:bodyPr>
            <a:normAutofit/>
          </a:bodyPr>
          <a:lstStyle/>
          <a:p>
            <a:r>
              <a:rPr lang="en-US" sz="4300" dirty="0"/>
              <a:t>Assignment of IP – Copyright</a:t>
            </a:r>
            <a:br>
              <a:rPr lang="en-US" sz="4300" dirty="0"/>
            </a:br>
            <a:r>
              <a:rPr lang="en-US" sz="4300" dirty="0"/>
              <a:t>University of Sydney v </a:t>
            </a:r>
            <a:r>
              <a:rPr lang="en-US" sz="4300" dirty="0" err="1"/>
              <a:t>ObjectiVision</a:t>
            </a:r>
            <a:r>
              <a:rPr lang="en-US" sz="4300" dirty="0"/>
              <a:t> Pty Ltd </a:t>
            </a:r>
            <a:br>
              <a:rPr lang="en-US" sz="4300" dirty="0"/>
            </a:br>
            <a:r>
              <a:rPr lang="en-US" sz="4300" dirty="0">
                <a:hlinkClick r:id="rId2" tooltip="Federal Court of Australia"/>
              </a:rPr>
              <a:t>[2019] FCA 1625</a:t>
            </a:r>
            <a:endParaRPr lang="en-US" sz="4300" dirty="0"/>
          </a:p>
        </p:txBody>
      </p:sp>
      <p:grpSp>
        <p:nvGrpSpPr>
          <p:cNvPr id="26" name="Group 25">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7"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E5D6380-AA59-4CB6-B4A2-840F761E08AE}"/>
              </a:ext>
            </a:extLst>
          </p:cNvPr>
          <p:cNvSpPr>
            <a:spLocks noGrp="1"/>
          </p:cNvSpPr>
          <p:nvPr>
            <p:ph idx="1"/>
          </p:nvPr>
        </p:nvSpPr>
        <p:spPr>
          <a:xfrm>
            <a:off x="6229734" y="750307"/>
            <a:ext cx="5369326" cy="5357387"/>
          </a:xfrm>
        </p:spPr>
        <p:txBody>
          <a:bodyPr anchor="ctr">
            <a:normAutofit/>
          </a:bodyPr>
          <a:lstStyle/>
          <a:p>
            <a:r>
              <a:rPr lang="en-US" sz="1900" b="1" dirty="0"/>
              <a:t>Copyright joint ownership – needs to be a significant contribution which can be challenging to prove</a:t>
            </a:r>
          </a:p>
          <a:p>
            <a:r>
              <a:rPr lang="en-US" sz="1900" dirty="0"/>
              <a:t>“Regrettably, the evidence does not descend to the level to enable one to make findings to the requisite standard as to which of these later individuals made a sufficient contribution to satisfy the description of a joint author either in terms of the size or originality of the contribution. </a:t>
            </a:r>
            <a:r>
              <a:rPr lang="en-US" sz="1900" dirty="0" err="1"/>
              <a:t>Copinger</a:t>
            </a:r>
            <a:r>
              <a:rPr lang="en-US" sz="1900" dirty="0"/>
              <a:t> states at 4-35, citing Brighton v Jones [2004] EWHC 1157 (Ch) at [34(</a:t>
            </a:r>
            <a:r>
              <a:rPr lang="en-US" sz="1900" dirty="0" err="1"/>
              <a:t>i</a:t>
            </a:r>
            <a:r>
              <a:rPr lang="en-US" sz="1900" dirty="0"/>
              <a:t>)] that the contribution must have been “significant”. It must at least be a contribution to the joint work in the form of contributing to the creation of the work. But in the absence of evidence going to the nature, quantity and form of the contribution made, the Court is left in the invidious position of having to guess at what the contribution may be.”</a:t>
            </a:r>
          </a:p>
          <a:p>
            <a:endParaRPr lang="en-US" sz="1900" dirty="0"/>
          </a:p>
        </p:txBody>
      </p:sp>
      <p:sp>
        <p:nvSpPr>
          <p:cNvPr id="8" name="Footer Placeholder 3">
            <a:extLst>
              <a:ext uri="{FF2B5EF4-FFF2-40B4-BE49-F238E27FC236}">
                <a16:creationId xmlns:a16="http://schemas.microsoft.com/office/drawing/2014/main" id="{3732E866-4ACC-074D-89C1-4E6833991AAC}"/>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a:p>
            <a:pPr algn="l">
              <a:spcAft>
                <a:spcPts val="600"/>
              </a:spcAft>
            </a:pPr>
            <a:endParaRPr lang="en-AU">
              <a:solidFill>
                <a:srgbClr val="898989"/>
              </a:solidFill>
            </a:endParaRPr>
          </a:p>
        </p:txBody>
      </p:sp>
      <p:sp>
        <p:nvSpPr>
          <p:cNvPr id="5" name="Slide Number Placeholder 4">
            <a:extLst>
              <a:ext uri="{FF2B5EF4-FFF2-40B4-BE49-F238E27FC236}">
                <a16:creationId xmlns:a16="http://schemas.microsoft.com/office/drawing/2014/main" id="{63942BF7-24B0-4958-9F18-12A6F00903E1}"/>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19</a:t>
            </a:fld>
            <a:endParaRPr lang="en-AU">
              <a:solidFill>
                <a:srgbClr val="898989"/>
              </a:solidFill>
            </a:endParaRPr>
          </a:p>
        </p:txBody>
      </p:sp>
    </p:spTree>
    <p:extLst>
      <p:ext uri="{BB962C8B-B14F-4D97-AF65-F5344CB8AC3E}">
        <p14:creationId xmlns:p14="http://schemas.microsoft.com/office/powerpoint/2010/main" val="57496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B303EB6-EBA8-8348-B831-21092BD106D7}"/>
              </a:ext>
            </a:extLst>
          </p:cNvPr>
          <p:cNvSpPr txBox="1">
            <a:spLocks/>
          </p:cNvSpPr>
          <p:nvPr/>
        </p:nvSpPr>
        <p:spPr>
          <a:xfrm>
            <a:off x="1016805" y="1345958"/>
            <a:ext cx="4193196" cy="416608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500" kern="1200" baseline="0">
                <a:solidFill>
                  <a:srgbClr val="3B455E"/>
                </a:solidFill>
                <a:latin typeface="Arial" panose="020B0604020202020204" pitchFamily="34" charset="0"/>
                <a:ea typeface="+mj-ea"/>
                <a:cs typeface="Arial" panose="020B0604020202020204" pitchFamily="34" charset="0"/>
              </a:defRPr>
            </a:lvl1pPr>
          </a:lstStyle>
          <a:p>
            <a:pPr>
              <a:spcAft>
                <a:spcPts val="600"/>
              </a:spcAft>
            </a:pPr>
            <a:r>
              <a:rPr lang="en-US" sz="3900" kern="1200" dirty="0">
                <a:solidFill>
                  <a:schemeClr val="tx1"/>
                </a:solidFill>
              </a:rPr>
              <a:t>Assignment of IP – Copyright</a:t>
            </a:r>
            <a:br>
              <a:rPr lang="en-US" sz="3900" kern="1200" dirty="0">
                <a:solidFill>
                  <a:schemeClr val="tx1"/>
                </a:solidFill>
              </a:rPr>
            </a:br>
            <a:r>
              <a:rPr lang="en-US" sz="3900" kern="1200" dirty="0">
                <a:solidFill>
                  <a:schemeClr val="tx1"/>
                </a:solidFill>
              </a:rPr>
              <a:t>University of Sydney v </a:t>
            </a:r>
            <a:r>
              <a:rPr lang="en-US" sz="3900" kern="1200" dirty="0" err="1">
                <a:solidFill>
                  <a:schemeClr val="tx1"/>
                </a:solidFill>
              </a:rPr>
              <a:t>ObjectiVision</a:t>
            </a:r>
            <a:r>
              <a:rPr lang="en-US" sz="3900" kern="1200" dirty="0">
                <a:solidFill>
                  <a:schemeClr val="tx1"/>
                </a:solidFill>
              </a:rPr>
              <a:t> Pty Ltd </a:t>
            </a:r>
            <a:br>
              <a:rPr lang="en-US" sz="3900" kern="1200" dirty="0">
                <a:solidFill>
                  <a:schemeClr val="tx1"/>
                </a:solidFill>
              </a:rPr>
            </a:br>
            <a:r>
              <a:rPr lang="en-US" sz="3900" kern="1200" dirty="0">
                <a:solidFill>
                  <a:schemeClr val="tx1"/>
                </a:solidFill>
                <a:hlinkClick r:id="rId2" tooltip="Federal Court of Australia"/>
              </a:rPr>
              <a:t>[2019] FCA 1625</a:t>
            </a:r>
            <a:endParaRPr lang="en-US" sz="3900" kern="1200" dirty="0">
              <a:solidFill>
                <a:schemeClr val="tx1"/>
              </a:solidFill>
            </a:endParaRPr>
          </a:p>
        </p:txBody>
      </p:sp>
      <p:grpSp>
        <p:nvGrpSpPr>
          <p:cNvPr id="22" name="Group 21">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3"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E5D6380-AA59-4CB6-B4A2-840F761E08AE}"/>
              </a:ext>
            </a:extLst>
          </p:cNvPr>
          <p:cNvSpPr>
            <a:spLocks noGrp="1"/>
          </p:cNvSpPr>
          <p:nvPr>
            <p:ph idx="1"/>
          </p:nvPr>
        </p:nvSpPr>
        <p:spPr>
          <a:xfrm>
            <a:off x="6229734" y="750307"/>
            <a:ext cx="5369326" cy="5357387"/>
          </a:xfrm>
        </p:spPr>
        <p:txBody>
          <a:bodyPr vert="horz" lIns="91440" tIns="45720" rIns="91440" bIns="45720" rtlCol="0" anchor="ctr">
            <a:normAutofit fontScale="92500" lnSpcReduction="10000"/>
          </a:bodyPr>
          <a:lstStyle/>
          <a:p>
            <a:pPr>
              <a:lnSpc>
                <a:spcPct val="100000"/>
              </a:lnSpc>
            </a:pPr>
            <a:r>
              <a:rPr lang="en-US" sz="2100" b="1" dirty="0"/>
              <a:t>Copyright joint ownership – Inferring the contribution </a:t>
            </a:r>
          </a:p>
          <a:p>
            <a:pPr>
              <a:lnSpc>
                <a:spcPct val="100000"/>
              </a:lnSpc>
            </a:pPr>
            <a:r>
              <a:rPr lang="en-US" sz="2100" dirty="0"/>
              <a:t>“I am prepared to infer that Dr </a:t>
            </a:r>
            <a:r>
              <a:rPr lang="en-US" sz="2100" dirty="0" err="1"/>
              <a:t>Osmakoff</a:t>
            </a:r>
            <a:r>
              <a:rPr lang="en-US" sz="2100" dirty="0"/>
              <a:t>, </a:t>
            </a:r>
            <a:r>
              <a:rPr lang="en-US" sz="2100" dirty="0" err="1"/>
              <a:t>Mr</a:t>
            </a:r>
            <a:r>
              <a:rPr lang="en-US" sz="2100" dirty="0"/>
              <a:t> </a:t>
            </a:r>
            <a:r>
              <a:rPr lang="en-US" sz="2100" dirty="0" err="1"/>
              <a:t>Langholz</a:t>
            </a:r>
            <a:r>
              <a:rPr lang="en-US" sz="2100" dirty="0"/>
              <a:t>, </a:t>
            </a:r>
            <a:r>
              <a:rPr lang="en-US" sz="2100" dirty="0" err="1"/>
              <a:t>Mr</a:t>
            </a:r>
            <a:r>
              <a:rPr lang="en-US" sz="2100" dirty="0"/>
              <a:t> Walters, </a:t>
            </a:r>
            <a:r>
              <a:rPr lang="en-US" sz="2100" dirty="0" err="1"/>
              <a:t>Mr</a:t>
            </a:r>
            <a:r>
              <a:rPr lang="en-US" sz="2100" dirty="0"/>
              <a:t> </a:t>
            </a:r>
            <a:r>
              <a:rPr lang="en-US" sz="2100" dirty="0" err="1"/>
              <a:t>Tolputt</a:t>
            </a:r>
            <a:r>
              <a:rPr lang="en-US" sz="2100" dirty="0"/>
              <a:t>, </a:t>
            </a:r>
            <a:r>
              <a:rPr lang="en-US" sz="2100" dirty="0" err="1"/>
              <a:t>Mr</a:t>
            </a:r>
            <a:r>
              <a:rPr lang="en-US" sz="2100" dirty="0"/>
              <a:t> Alvarez and </a:t>
            </a:r>
            <a:r>
              <a:rPr lang="en-US" sz="2100" dirty="0" err="1"/>
              <a:t>Mr</a:t>
            </a:r>
            <a:r>
              <a:rPr lang="en-US" sz="2100" dirty="0"/>
              <a:t> </a:t>
            </a:r>
            <a:r>
              <a:rPr lang="en-US" sz="2100" dirty="0" err="1"/>
              <a:t>Alkhimov</a:t>
            </a:r>
            <a:r>
              <a:rPr lang="en-US" sz="2100" dirty="0"/>
              <a:t> made contributions of the relevant kind. They plainly had the skills to write code and were specifically engaged for that purpose. The </a:t>
            </a:r>
            <a:r>
              <a:rPr lang="en-US" sz="2100" dirty="0" err="1"/>
              <a:t>ObjectiVision</a:t>
            </a:r>
            <a:r>
              <a:rPr lang="en-US" sz="2100" dirty="0"/>
              <a:t> and PMP time sheets, and the OPERA 2 Software Design Document, also support the proposition that they expended skill and effort in writing code for final OPERA v2.3. The evidence does not permit any such conclusion in relation to </a:t>
            </a:r>
            <a:r>
              <a:rPr lang="en-US" sz="2100" dirty="0" err="1"/>
              <a:t>Mr</a:t>
            </a:r>
            <a:r>
              <a:rPr lang="en-US" sz="2100" dirty="0"/>
              <a:t> </a:t>
            </a:r>
            <a:r>
              <a:rPr lang="en-US" sz="2100" dirty="0" err="1"/>
              <a:t>Lenehan</a:t>
            </a:r>
            <a:r>
              <a:rPr lang="en-US" sz="2100" dirty="0"/>
              <a:t>, </a:t>
            </a:r>
            <a:r>
              <a:rPr lang="en-US" sz="2100" dirty="0" err="1"/>
              <a:t>Mr</a:t>
            </a:r>
            <a:r>
              <a:rPr lang="en-US" sz="2100" dirty="0"/>
              <a:t> Vas </a:t>
            </a:r>
            <a:r>
              <a:rPr lang="en-US" sz="2100" dirty="0" err="1"/>
              <a:t>Osmakoff</a:t>
            </a:r>
            <a:r>
              <a:rPr lang="en-US" sz="2100" dirty="0"/>
              <a:t>, and </a:t>
            </a:r>
            <a:r>
              <a:rPr lang="en-US" sz="2100" dirty="0" err="1"/>
              <a:t>Mr</a:t>
            </a:r>
            <a:r>
              <a:rPr lang="en-US" sz="2100" dirty="0"/>
              <a:t> Sam </a:t>
            </a:r>
            <a:r>
              <a:rPr lang="en-US" sz="2100" dirty="0" err="1"/>
              <a:t>Klistorner</a:t>
            </a:r>
            <a:r>
              <a:rPr lang="en-US" sz="2100" dirty="0"/>
              <a:t>. The evidence indicates that each is likely to have made some contribution to writing source code, and so they are possible joint authors. I am simply not in a position to conclude one way or the other on this point.”</a:t>
            </a:r>
          </a:p>
          <a:p>
            <a:pPr indent="-228600">
              <a:buFont typeface="Arial" panose="020B0604020202020204" pitchFamily="34" charset="0"/>
              <a:buChar char="•"/>
            </a:pPr>
            <a:endParaRPr lang="en-US" sz="2000" dirty="0">
              <a:solidFill>
                <a:schemeClr val="tx1"/>
              </a:solidFill>
              <a:latin typeface="+mn-lt"/>
              <a:cs typeface="+mn-cs"/>
            </a:endParaRPr>
          </a:p>
        </p:txBody>
      </p:sp>
      <p:sp>
        <p:nvSpPr>
          <p:cNvPr id="7" name="Footer Placeholder 3">
            <a:extLst>
              <a:ext uri="{FF2B5EF4-FFF2-40B4-BE49-F238E27FC236}">
                <a16:creationId xmlns:a16="http://schemas.microsoft.com/office/drawing/2014/main" id="{A6B6637D-B1B6-4349-B7EB-5620A9E81660}"/>
              </a:ext>
            </a:extLst>
          </p:cNvPr>
          <p:cNvSpPr>
            <a:spLocks noGrp="1"/>
          </p:cNvSpPr>
          <p:nvPr>
            <p:ph type="ftr" sz="quarter" idx="11"/>
          </p:nvPr>
        </p:nvSpPr>
        <p:spPr>
          <a:xfrm>
            <a:off x="6229734" y="6492875"/>
            <a:ext cx="3840480" cy="365125"/>
          </a:xfrm>
        </p:spPr>
        <p:txBody>
          <a:bodyPr vert="horz" lIns="91440" tIns="45720" rIns="91440" bIns="45720" rtlCol="0" anchor="ctr">
            <a:normAutofit/>
          </a:bodyPr>
          <a:lstStyle/>
          <a:p>
            <a:pPr algn="l">
              <a:spcAft>
                <a:spcPts val="600"/>
              </a:spcAft>
            </a:pPr>
            <a:r>
              <a:rPr lang="en-US" sz="1200" kern="1200">
                <a:solidFill>
                  <a:srgbClr val="898989"/>
                </a:solidFill>
                <a:latin typeface="+mn-lt"/>
                <a:ea typeface="+mn-ea"/>
                <a:cs typeface="+mn-cs"/>
              </a:rPr>
              <a:t>IP and confidentiality clauses in contracts | 12 March 2020</a:t>
            </a:r>
          </a:p>
          <a:p>
            <a:pPr algn="l">
              <a:spcAft>
                <a:spcPts val="600"/>
              </a:spcAft>
            </a:pPr>
            <a:endParaRPr lang="en-US" sz="1200" kern="1200">
              <a:solidFill>
                <a:srgbClr val="898989"/>
              </a:solidFill>
              <a:latin typeface="+mn-lt"/>
              <a:ea typeface="+mn-ea"/>
              <a:cs typeface="+mn-cs"/>
            </a:endParaRPr>
          </a:p>
        </p:txBody>
      </p:sp>
      <p:sp>
        <p:nvSpPr>
          <p:cNvPr id="5" name="Slide Number Placeholder 4">
            <a:extLst>
              <a:ext uri="{FF2B5EF4-FFF2-40B4-BE49-F238E27FC236}">
                <a16:creationId xmlns:a16="http://schemas.microsoft.com/office/drawing/2014/main" id="{63942BF7-24B0-4958-9F18-12A6F00903E1}"/>
              </a:ext>
            </a:extLst>
          </p:cNvPr>
          <p:cNvSpPr>
            <a:spLocks noGrp="1"/>
          </p:cNvSpPr>
          <p:nvPr>
            <p:ph type="sldNum" sz="quarter" idx="12"/>
          </p:nvPr>
        </p:nvSpPr>
        <p:spPr>
          <a:xfrm>
            <a:off x="10070214" y="6492875"/>
            <a:ext cx="1283586" cy="365125"/>
          </a:xfrm>
        </p:spPr>
        <p:txBody>
          <a:bodyPr vert="horz" lIns="91440" tIns="45720" rIns="91440" bIns="45720" rtlCol="0" anchor="ctr">
            <a:normAutofit/>
          </a:bodyPr>
          <a:lstStyle/>
          <a:p>
            <a:pPr>
              <a:spcAft>
                <a:spcPts val="600"/>
              </a:spcAft>
            </a:pPr>
            <a:r>
              <a:rPr lang="en-US" sz="1200">
                <a:solidFill>
                  <a:srgbClr val="898989"/>
                </a:solidFill>
                <a:latin typeface="+mn-lt"/>
                <a:cs typeface="+mn-cs"/>
              </a:rPr>
              <a:t>Page</a:t>
            </a:r>
            <a:fld id="{A1A3A419-46F7-4840-8C39-0FB8F6169D0F}" type="slidenum">
              <a:rPr lang="en-US" sz="1200">
                <a:solidFill>
                  <a:srgbClr val="898989"/>
                </a:solidFill>
                <a:latin typeface="+mn-lt"/>
                <a:cs typeface="+mn-cs"/>
              </a:rPr>
              <a:pPr>
                <a:spcAft>
                  <a:spcPts val="600"/>
                </a:spcAft>
              </a:pPr>
              <a:t>20</a:t>
            </a:fld>
            <a:endParaRPr lang="en-US" sz="1200">
              <a:solidFill>
                <a:srgbClr val="898989"/>
              </a:solidFill>
              <a:latin typeface="+mn-lt"/>
              <a:cs typeface="+mn-cs"/>
            </a:endParaRPr>
          </a:p>
        </p:txBody>
      </p:sp>
    </p:spTree>
    <p:extLst>
      <p:ext uri="{BB962C8B-B14F-4D97-AF65-F5344CB8AC3E}">
        <p14:creationId xmlns:p14="http://schemas.microsoft.com/office/powerpoint/2010/main" val="4184698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D9A00F73-DF29-4B48-9783-22011C393F72}"/>
              </a:ext>
            </a:extLst>
          </p:cNvPr>
          <p:cNvSpPr txBox="1">
            <a:spLocks/>
          </p:cNvSpPr>
          <p:nvPr/>
        </p:nvSpPr>
        <p:spPr>
          <a:xfrm>
            <a:off x="1016805" y="1345958"/>
            <a:ext cx="4193196" cy="416608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500" kern="1200" baseline="0">
                <a:solidFill>
                  <a:srgbClr val="3B455E"/>
                </a:solidFill>
                <a:latin typeface="Arial" panose="020B0604020202020204" pitchFamily="34" charset="0"/>
                <a:ea typeface="+mj-ea"/>
                <a:cs typeface="Arial" panose="020B0604020202020204" pitchFamily="34" charset="0"/>
              </a:defRPr>
            </a:lvl1pPr>
          </a:lstStyle>
          <a:p>
            <a:pPr>
              <a:spcAft>
                <a:spcPts val="600"/>
              </a:spcAft>
            </a:pPr>
            <a:r>
              <a:rPr lang="en-US" sz="3900" kern="1200" dirty="0">
                <a:solidFill>
                  <a:schemeClr val="tx1"/>
                </a:solidFill>
              </a:rPr>
              <a:t>Assignment of IP – Copyright</a:t>
            </a:r>
            <a:br>
              <a:rPr lang="en-US" sz="3900" kern="1200" dirty="0">
                <a:solidFill>
                  <a:schemeClr val="tx1"/>
                </a:solidFill>
              </a:rPr>
            </a:br>
            <a:r>
              <a:rPr lang="en-US" sz="3900" kern="1200" dirty="0">
                <a:solidFill>
                  <a:schemeClr val="tx1"/>
                </a:solidFill>
              </a:rPr>
              <a:t>University of Sydney v </a:t>
            </a:r>
            <a:r>
              <a:rPr lang="en-US" sz="3900" kern="1200" dirty="0" err="1">
                <a:solidFill>
                  <a:schemeClr val="tx1"/>
                </a:solidFill>
              </a:rPr>
              <a:t>ObjectiVision</a:t>
            </a:r>
            <a:r>
              <a:rPr lang="en-US" sz="3900" kern="1200" dirty="0">
                <a:solidFill>
                  <a:schemeClr val="tx1"/>
                </a:solidFill>
              </a:rPr>
              <a:t> Pty Ltd </a:t>
            </a:r>
            <a:br>
              <a:rPr lang="en-US" sz="3900" kern="1200" dirty="0">
                <a:solidFill>
                  <a:schemeClr val="tx1"/>
                </a:solidFill>
              </a:rPr>
            </a:br>
            <a:r>
              <a:rPr lang="en-US" sz="3900" kern="1200" dirty="0">
                <a:solidFill>
                  <a:schemeClr val="tx1"/>
                </a:solidFill>
                <a:hlinkClick r:id="rId2" tooltip="Federal Court of Australia"/>
              </a:rPr>
              <a:t>[2019] FCA 1625</a:t>
            </a:r>
            <a:endParaRPr lang="en-US" sz="3900" kern="1200" dirty="0">
              <a:solidFill>
                <a:schemeClr val="tx1"/>
              </a:solidFill>
            </a:endParaRPr>
          </a:p>
        </p:txBody>
      </p:sp>
      <p:grpSp>
        <p:nvGrpSpPr>
          <p:cNvPr id="22" name="Group 21">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3"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E5D6380-AA59-4CB6-B4A2-840F761E08AE}"/>
              </a:ext>
            </a:extLst>
          </p:cNvPr>
          <p:cNvSpPr>
            <a:spLocks noGrp="1"/>
          </p:cNvSpPr>
          <p:nvPr>
            <p:ph idx="1"/>
          </p:nvPr>
        </p:nvSpPr>
        <p:spPr>
          <a:xfrm>
            <a:off x="6229734" y="750307"/>
            <a:ext cx="5369326" cy="5357387"/>
          </a:xfrm>
        </p:spPr>
        <p:txBody>
          <a:bodyPr vert="horz" lIns="91440" tIns="45720" rIns="91440" bIns="45720" rtlCol="0" anchor="ctr">
            <a:normAutofit fontScale="85000" lnSpcReduction="20000"/>
          </a:bodyPr>
          <a:lstStyle/>
          <a:p>
            <a:r>
              <a:rPr lang="en-US" sz="2800" b="1" dirty="0"/>
              <a:t>Copyright joint ownership</a:t>
            </a:r>
          </a:p>
          <a:p>
            <a:pPr marL="342900" indent="-342900">
              <a:buFont typeface="Arial" panose="020B0604020202020204" pitchFamily="34" charset="0"/>
              <a:buChar char="•"/>
            </a:pPr>
            <a:r>
              <a:rPr lang="en-US" sz="2800" dirty="0"/>
              <a:t>Joint copyright owners are tenants in common, not joint tenants and therefore must all agree to a </a:t>
            </a:r>
            <a:r>
              <a:rPr lang="en-US" sz="2800" dirty="0" err="1"/>
              <a:t>licence</a:t>
            </a:r>
            <a:r>
              <a:rPr lang="en-US" sz="2800" dirty="0"/>
              <a:t> or assignment.</a:t>
            </a:r>
          </a:p>
          <a:p>
            <a:pPr marL="342900" indent="-342900">
              <a:buFont typeface="Arial" panose="020B0604020202020204" pitchFamily="34" charset="0"/>
              <a:buChar char="•"/>
            </a:pPr>
            <a:r>
              <a:rPr lang="en-US" sz="2800" dirty="0"/>
              <a:t>Some rights to the copyright may be granted via employment relationship or an agreement (here a Confidential Disclosure and Intellectual Property Agreement) but this will not be assumed for a contractor where this is not provided explicitly.  </a:t>
            </a:r>
            <a:r>
              <a:rPr lang="en-US" sz="2800" dirty="0" err="1"/>
              <a:t>Eg</a:t>
            </a:r>
            <a:r>
              <a:rPr lang="en-US" sz="2800" dirty="0"/>
              <a:t> – in this case an unsigned consultancy agreement was not sufficient to assign their share of the jointly owned copyright.</a:t>
            </a:r>
          </a:p>
          <a:p>
            <a:pPr marL="514350" indent="-228600">
              <a:buFont typeface="Arial" panose="020B0604020202020204" pitchFamily="34" charset="0"/>
              <a:buChar char="•"/>
            </a:pPr>
            <a:endParaRPr lang="en-US" sz="2200" dirty="0">
              <a:solidFill>
                <a:schemeClr val="tx1"/>
              </a:solidFill>
              <a:latin typeface="+mn-lt"/>
              <a:cs typeface="+mn-cs"/>
            </a:endParaRPr>
          </a:p>
        </p:txBody>
      </p:sp>
      <p:sp>
        <p:nvSpPr>
          <p:cNvPr id="7" name="Footer Placeholder 3">
            <a:extLst>
              <a:ext uri="{FF2B5EF4-FFF2-40B4-BE49-F238E27FC236}">
                <a16:creationId xmlns:a16="http://schemas.microsoft.com/office/drawing/2014/main" id="{EA3135E4-1EEA-DA48-B894-0D9CF8D84F74}"/>
              </a:ext>
            </a:extLst>
          </p:cNvPr>
          <p:cNvSpPr>
            <a:spLocks noGrp="1"/>
          </p:cNvSpPr>
          <p:nvPr>
            <p:ph type="ftr" sz="quarter" idx="11"/>
          </p:nvPr>
        </p:nvSpPr>
        <p:spPr>
          <a:xfrm>
            <a:off x="6229734" y="6492875"/>
            <a:ext cx="3840480" cy="365125"/>
          </a:xfrm>
        </p:spPr>
        <p:txBody>
          <a:bodyPr vert="horz" lIns="91440" tIns="45720" rIns="91440" bIns="45720" rtlCol="0" anchor="ctr">
            <a:normAutofit/>
          </a:bodyPr>
          <a:lstStyle/>
          <a:p>
            <a:pPr algn="l">
              <a:spcAft>
                <a:spcPts val="600"/>
              </a:spcAft>
            </a:pPr>
            <a:r>
              <a:rPr lang="en-US" sz="1200" kern="1200">
                <a:solidFill>
                  <a:srgbClr val="898989"/>
                </a:solidFill>
                <a:latin typeface="+mn-lt"/>
                <a:ea typeface="+mn-ea"/>
                <a:cs typeface="+mn-cs"/>
              </a:rPr>
              <a:t>IP and confidentiality clauses in contracts | 12 March 2020</a:t>
            </a:r>
          </a:p>
          <a:p>
            <a:pPr algn="l">
              <a:spcAft>
                <a:spcPts val="600"/>
              </a:spcAft>
            </a:pPr>
            <a:endParaRPr lang="en-US" sz="1200" kern="1200">
              <a:solidFill>
                <a:srgbClr val="898989"/>
              </a:solidFill>
              <a:latin typeface="+mn-lt"/>
              <a:ea typeface="+mn-ea"/>
              <a:cs typeface="+mn-cs"/>
            </a:endParaRPr>
          </a:p>
        </p:txBody>
      </p:sp>
      <p:sp>
        <p:nvSpPr>
          <p:cNvPr id="5" name="Slide Number Placeholder 4">
            <a:extLst>
              <a:ext uri="{FF2B5EF4-FFF2-40B4-BE49-F238E27FC236}">
                <a16:creationId xmlns:a16="http://schemas.microsoft.com/office/drawing/2014/main" id="{63942BF7-24B0-4958-9F18-12A6F00903E1}"/>
              </a:ext>
            </a:extLst>
          </p:cNvPr>
          <p:cNvSpPr>
            <a:spLocks noGrp="1"/>
          </p:cNvSpPr>
          <p:nvPr>
            <p:ph type="sldNum" sz="quarter" idx="12"/>
          </p:nvPr>
        </p:nvSpPr>
        <p:spPr>
          <a:xfrm>
            <a:off x="10070214" y="6492875"/>
            <a:ext cx="1283586" cy="365125"/>
          </a:xfrm>
        </p:spPr>
        <p:txBody>
          <a:bodyPr vert="horz" lIns="91440" tIns="45720" rIns="91440" bIns="45720" rtlCol="0" anchor="ctr">
            <a:normAutofit/>
          </a:bodyPr>
          <a:lstStyle/>
          <a:p>
            <a:pPr>
              <a:spcAft>
                <a:spcPts val="600"/>
              </a:spcAft>
            </a:pPr>
            <a:r>
              <a:rPr lang="en-US" sz="1200">
                <a:solidFill>
                  <a:srgbClr val="898989"/>
                </a:solidFill>
                <a:latin typeface="+mn-lt"/>
                <a:cs typeface="+mn-cs"/>
              </a:rPr>
              <a:t>Page</a:t>
            </a:r>
            <a:fld id="{A1A3A419-46F7-4840-8C39-0FB8F6169D0F}" type="slidenum">
              <a:rPr lang="en-US" sz="1200">
                <a:solidFill>
                  <a:srgbClr val="898989"/>
                </a:solidFill>
                <a:latin typeface="+mn-lt"/>
                <a:cs typeface="+mn-cs"/>
              </a:rPr>
              <a:pPr>
                <a:spcAft>
                  <a:spcPts val="600"/>
                </a:spcAft>
              </a:pPr>
              <a:t>21</a:t>
            </a:fld>
            <a:endParaRPr lang="en-US" sz="1200">
              <a:solidFill>
                <a:srgbClr val="898989"/>
              </a:solidFill>
              <a:latin typeface="+mn-lt"/>
              <a:cs typeface="+mn-cs"/>
            </a:endParaRPr>
          </a:p>
        </p:txBody>
      </p:sp>
    </p:spTree>
    <p:extLst>
      <p:ext uri="{BB962C8B-B14F-4D97-AF65-F5344CB8AC3E}">
        <p14:creationId xmlns:p14="http://schemas.microsoft.com/office/powerpoint/2010/main" val="2600035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dirty="0"/>
              <a:t>Assignment of IP – Registered Designs/Plant breeders right</a:t>
            </a:r>
          </a:p>
        </p:txBody>
      </p:sp>
      <p:grpSp>
        <p:nvGrpSpPr>
          <p:cNvPr id="24" name="Group 2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5"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a:bodyPr>
          <a:lstStyle/>
          <a:p>
            <a:r>
              <a:rPr lang="en-US" sz="2200"/>
              <a:t>The usual exclusive rights granted to the registered owner of a registered design or a plant breeder right can all be assigned, provided the assignment is in writing - s 10(2), Designs Act 2003 (Cth) and s 21, Plant Breeder’s Rights Act 1994 (Cth)</a:t>
            </a:r>
          </a:p>
          <a:p>
            <a:r>
              <a:rPr lang="en-US" sz="2200"/>
              <a:t>In the case of a registered design, the registrar may be informed of the assignment.  In the case of a Plant Breeders Right, the registrar must be informed.</a:t>
            </a:r>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22</a:t>
            </a:fld>
            <a:endParaRPr lang="en-AU">
              <a:solidFill>
                <a:srgbClr val="898989"/>
              </a:solidFill>
            </a:endParaRPr>
          </a:p>
        </p:txBody>
      </p:sp>
    </p:spTree>
    <p:extLst>
      <p:ext uri="{BB962C8B-B14F-4D97-AF65-F5344CB8AC3E}">
        <p14:creationId xmlns:p14="http://schemas.microsoft.com/office/powerpoint/2010/main" val="7543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3892732" cy="4305519"/>
          </a:xfrm>
        </p:spPr>
        <p:txBody>
          <a:bodyPr anchor="ctr">
            <a:normAutofit/>
          </a:bodyPr>
          <a:lstStyle/>
          <a:p>
            <a:r>
              <a:rPr lang="en-US" sz="5400"/>
              <a:t>Trade secrets and confidential information </a:t>
            </a:r>
          </a:p>
        </p:txBody>
      </p:sp>
      <p:grpSp>
        <p:nvGrpSpPr>
          <p:cNvPr id="20" name="Group 1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21" name="Rectangle 2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096000" y="1372905"/>
            <a:ext cx="5224272" cy="4305519"/>
          </a:xfrm>
        </p:spPr>
        <p:txBody>
          <a:bodyPr anchor="ctr">
            <a:normAutofit/>
          </a:bodyPr>
          <a:lstStyle/>
          <a:p>
            <a:r>
              <a:rPr lang="en-US" sz="1400"/>
              <a:t>Trade secrets and confidential information are effectively the same thing and include information like: </a:t>
            </a:r>
          </a:p>
          <a:p>
            <a:pPr marL="457200" indent="-457200">
              <a:buFont typeface="Arial" panose="020B0604020202020204" pitchFamily="34" charset="0"/>
              <a:buChar char="•"/>
            </a:pPr>
            <a:r>
              <a:rPr lang="en-US" sz="1400"/>
              <a:t>customer lists </a:t>
            </a:r>
          </a:p>
          <a:p>
            <a:pPr marL="457200" indent="-457200">
              <a:buFont typeface="Arial" panose="020B0604020202020204" pitchFamily="34" charset="0"/>
              <a:buChar char="•"/>
            </a:pPr>
            <a:r>
              <a:rPr lang="en-US" sz="1400"/>
              <a:t>prices, sales predictions, supply sources, merchandising data, and financial information </a:t>
            </a:r>
          </a:p>
          <a:p>
            <a:pPr marL="457200" indent="-457200">
              <a:buFont typeface="Arial" panose="020B0604020202020204" pitchFamily="34" charset="0"/>
              <a:buChar char="•"/>
            </a:pPr>
            <a:r>
              <a:rPr lang="en-US" sz="1400"/>
              <a:t>marketing techniques and procedures, business manuals and drawings</a:t>
            </a:r>
          </a:p>
          <a:p>
            <a:r>
              <a:rPr lang="en-US" sz="1400"/>
              <a:t>Trade secrets may be protected under the equitable doctrine of confidentiality, but it is best to create contractual protections explicitly protecting the trade secret.  </a:t>
            </a:r>
          </a:p>
          <a:p>
            <a:r>
              <a:rPr lang="en-US" sz="1400"/>
              <a:t>There is no general  statutory protection for trade secrets in Australia (unlike the USA).  Directors and employees of companies have obligation to maintain a company’s confidential information (section 183 of the Corporations Act) </a:t>
            </a:r>
          </a:p>
          <a:p>
            <a:r>
              <a:rPr lang="en-US" sz="1400"/>
              <a:t>Employees also generally have an implied contractual obligation to maintain confidentiality. </a:t>
            </a:r>
          </a:p>
        </p:txBody>
      </p:sp>
      <p:sp>
        <p:nvSpPr>
          <p:cNvPr id="27" name="Rectangle 2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smtClean="0"/>
              <a:pPr>
                <a:spcAft>
                  <a:spcPts val="600"/>
                </a:spcAft>
              </a:pPr>
              <a:t>23</a:t>
            </a:fld>
            <a:endParaRPr lang="en-AU"/>
          </a:p>
        </p:txBody>
      </p:sp>
    </p:spTree>
    <p:extLst>
      <p:ext uri="{BB962C8B-B14F-4D97-AF65-F5344CB8AC3E}">
        <p14:creationId xmlns:p14="http://schemas.microsoft.com/office/powerpoint/2010/main" val="1667424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7">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4640782" cy="4305519"/>
          </a:xfrm>
        </p:spPr>
        <p:txBody>
          <a:bodyPr anchor="ctr">
            <a:normAutofit/>
          </a:bodyPr>
          <a:lstStyle/>
          <a:p>
            <a:r>
              <a:rPr lang="en-US" sz="5400" dirty="0"/>
              <a:t>Confidentiality provisions </a:t>
            </a:r>
          </a:p>
        </p:txBody>
      </p:sp>
      <p:grpSp>
        <p:nvGrpSpPr>
          <p:cNvPr id="30" name="Group 1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31" name="Rectangle 2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2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096000" y="1372905"/>
            <a:ext cx="5224272" cy="4305519"/>
          </a:xfrm>
        </p:spPr>
        <p:txBody>
          <a:bodyPr anchor="ctr">
            <a:normAutofit fontScale="77500" lnSpcReduction="20000"/>
          </a:bodyPr>
          <a:lstStyle/>
          <a:p>
            <a:pPr marL="228600" indent="-228600">
              <a:buFont typeface="+mj-lt"/>
              <a:buAutoNum type="arabicPeriod"/>
            </a:pPr>
            <a:r>
              <a:rPr lang="en-US" sz="2400" dirty="0"/>
              <a:t>Need to oblige the recipient of the information to keep the information secret and not disclose it to anyone else.</a:t>
            </a:r>
          </a:p>
          <a:p>
            <a:pPr marL="228600" indent="-228600">
              <a:buFont typeface="+mj-lt"/>
              <a:buAutoNum type="arabicPeriod"/>
            </a:pPr>
            <a:r>
              <a:rPr lang="en-US" sz="2400" dirty="0"/>
              <a:t>Need to oblige the recipient not to use the information other than for the benefit of the discloser.</a:t>
            </a:r>
          </a:p>
          <a:p>
            <a:pPr marL="228600" indent="-228600">
              <a:buFont typeface="+mj-lt"/>
              <a:buAutoNum type="arabicPeriod"/>
            </a:pPr>
            <a:r>
              <a:rPr lang="en-US" sz="2400" dirty="0"/>
              <a:t>Can only apply to actual confidential information, so once the information is in the public domain or the discloser takes steps inconsistent with keeping the information confidential, then the provision may be of no use as regards that information.</a:t>
            </a:r>
          </a:p>
          <a:p>
            <a:pPr marL="228600" indent="-228600">
              <a:buFont typeface="+mj-lt"/>
              <a:buAutoNum type="arabicPeriod"/>
            </a:pPr>
            <a:r>
              <a:rPr lang="en-US" sz="2400" dirty="0"/>
              <a:t>Assessment of whether nor not the information is confidential is an objective one – making the information as confidential and taking steps to protect the information demonstrates objectively the confidential nature of the information.</a:t>
            </a:r>
          </a:p>
          <a:p>
            <a:pPr marL="228600" indent="-228600">
              <a:buFont typeface="+mj-lt"/>
              <a:buAutoNum type="arabicPeriod"/>
            </a:pPr>
            <a:endParaRPr lang="en-US" sz="1600" dirty="0"/>
          </a:p>
        </p:txBody>
      </p:sp>
      <p:sp>
        <p:nvSpPr>
          <p:cNvPr id="35" name="Rectangle 2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smtClean="0"/>
              <a:pPr>
                <a:spcAft>
                  <a:spcPts val="600"/>
                </a:spcAft>
              </a:pPr>
              <a:t>24</a:t>
            </a:fld>
            <a:endParaRPr lang="en-AU"/>
          </a:p>
        </p:txBody>
      </p:sp>
    </p:spTree>
    <p:extLst>
      <p:ext uri="{BB962C8B-B14F-4D97-AF65-F5344CB8AC3E}">
        <p14:creationId xmlns:p14="http://schemas.microsoft.com/office/powerpoint/2010/main" val="3855503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45028" y="1372905"/>
            <a:ext cx="3892732" cy="4305519"/>
          </a:xfrm>
        </p:spPr>
        <p:txBody>
          <a:bodyPr anchor="ctr">
            <a:normAutofit/>
          </a:bodyPr>
          <a:lstStyle/>
          <a:p>
            <a:r>
              <a:rPr lang="en-US" sz="5400"/>
              <a:t>Assignment of Confidential Information</a:t>
            </a:r>
          </a:p>
        </p:txBody>
      </p:sp>
      <p:grpSp>
        <p:nvGrpSpPr>
          <p:cNvPr id="56" name="Group 55">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57" name="Rectangle 56">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Rectangle 6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096000" y="1372905"/>
            <a:ext cx="5224272" cy="4305519"/>
          </a:xfrm>
        </p:spPr>
        <p:txBody>
          <a:bodyPr anchor="ctr">
            <a:normAutofit/>
          </a:bodyPr>
          <a:lstStyle/>
          <a:p>
            <a:pPr marL="342900" indent="-342900">
              <a:buFont typeface="Arial" panose="020B0604020202020204" pitchFamily="34" charset="0"/>
              <a:buChar char="•"/>
            </a:pPr>
            <a:r>
              <a:rPr lang="en-US" sz="1600"/>
              <a:t>Confidential information is not treated as property in Australia but the rights to maintaining a confidence are able to be assigned.</a:t>
            </a:r>
          </a:p>
          <a:p>
            <a:pPr marL="342900" indent="-342900">
              <a:buFont typeface="Arial" panose="020B0604020202020204" pitchFamily="34" charset="0"/>
              <a:buChar char="•"/>
            </a:pPr>
            <a:r>
              <a:rPr lang="en-US" sz="1600"/>
              <a:t>A person to whom an obligation of confidence is owed can assign that right – see  </a:t>
            </a:r>
            <a:r>
              <a:rPr lang="en-US" sz="1600" i="1"/>
              <a:t>TS &amp; B Retail Systems Pty Ltd v 3Fold Resources Pty Ltd (No 3) </a:t>
            </a:r>
            <a:r>
              <a:rPr lang="en-US" sz="1600"/>
              <a:t>(2007) 158 FCR 444; </a:t>
            </a:r>
            <a:r>
              <a:rPr lang="en-US" sz="1600" i="1"/>
              <a:t>Mid-City Skin Cancer and Laser Centre Pty Ltd v Zahedi-Anarak </a:t>
            </a:r>
            <a:r>
              <a:rPr lang="en-US" sz="1600"/>
              <a:t>(2006) 67 NSWLR 569</a:t>
            </a:r>
          </a:p>
          <a:p>
            <a:pPr marL="342900" indent="-342900">
              <a:buFont typeface="Arial" panose="020B0604020202020204" pitchFamily="34" charset="0"/>
              <a:buChar char="•"/>
            </a:pPr>
            <a:r>
              <a:rPr lang="en-US" sz="1600"/>
              <a:t>However, an obligation of confidence itself cannot be assigned unless there is an express provision allowing an assignment – see</a:t>
            </a:r>
            <a:r>
              <a:rPr lang="en-US" sz="1600" i="1"/>
              <a:t> Neobev Pty Ltd v Bacchus Distillery Pty Ltd (Administrators Appointed) (No 3) </a:t>
            </a:r>
            <a:r>
              <a:rPr lang="en-US" sz="1600"/>
              <a:t>[2014] FCA 4</a:t>
            </a:r>
          </a:p>
          <a:p>
            <a:pPr marL="342900" indent="-342900">
              <a:buFont typeface="Arial" panose="020B0604020202020204" pitchFamily="34" charset="0"/>
              <a:buChar char="•"/>
            </a:pPr>
            <a:r>
              <a:rPr lang="en-US" sz="1600"/>
              <a:t>Also, be careful with international transactions as some jurisdictions (eg the US) treat confidential information as proprietary property. </a:t>
            </a:r>
          </a:p>
        </p:txBody>
      </p:sp>
      <p:sp>
        <p:nvSpPr>
          <p:cNvPr id="63" name="Rectangle 6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5685810" y="6492240"/>
            <a:ext cx="4447404" cy="365125"/>
          </a:xfrm>
        </p:spPr>
        <p:txBody>
          <a:bodyPr>
            <a:normAutofit/>
          </a:bodyPr>
          <a:lstStyle/>
          <a:p>
            <a:pPr algn="l">
              <a:spcAft>
                <a:spcPts val="600"/>
              </a:spcAft>
            </a:pPr>
            <a:r>
              <a:rPr lang="en-US"/>
              <a:t>IP and confidentiality clauses in contracts</a:t>
            </a:r>
            <a:r>
              <a:rPr lang="en-AU"/>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266218" y="6492240"/>
            <a:ext cx="1087582" cy="365125"/>
          </a:xfrm>
        </p:spPr>
        <p:txBody>
          <a:bodyPr>
            <a:normAutofit/>
          </a:bodyPr>
          <a:lstStyle/>
          <a:p>
            <a:pPr>
              <a:spcAft>
                <a:spcPts val="600"/>
              </a:spcAft>
            </a:pPr>
            <a:r>
              <a:rPr lang="en-AU"/>
              <a:t>Page</a:t>
            </a:r>
            <a:fld id="{A1A3A419-46F7-4840-8C39-0FB8F6169D0F}" type="slidenum">
              <a:rPr lang="en-AU"/>
              <a:pPr>
                <a:spcAft>
                  <a:spcPts val="600"/>
                </a:spcAft>
              </a:pPr>
              <a:t>25</a:t>
            </a:fld>
            <a:endParaRPr lang="en-AU"/>
          </a:p>
        </p:txBody>
      </p:sp>
    </p:spTree>
    <p:extLst>
      <p:ext uri="{BB962C8B-B14F-4D97-AF65-F5344CB8AC3E}">
        <p14:creationId xmlns:p14="http://schemas.microsoft.com/office/powerpoint/2010/main" val="3677675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569B3-A0B6-406A-9F3E-F16E47F49049}"/>
              </a:ext>
            </a:extLst>
          </p:cNvPr>
          <p:cNvSpPr>
            <a:spLocks noGrp="1"/>
          </p:cNvSpPr>
          <p:nvPr>
            <p:ph type="title"/>
          </p:nvPr>
        </p:nvSpPr>
        <p:spPr>
          <a:xfrm>
            <a:off x="1016805" y="1345958"/>
            <a:ext cx="4193196" cy="4166085"/>
          </a:xfrm>
        </p:spPr>
        <p:txBody>
          <a:bodyPr>
            <a:normAutofit/>
          </a:bodyPr>
          <a:lstStyle/>
          <a:p>
            <a:r>
              <a:rPr lang="en-US" sz="4600"/>
              <a:t>Enforcement considerations</a:t>
            </a:r>
          </a:p>
        </p:txBody>
      </p:sp>
      <p:grpSp>
        <p:nvGrpSpPr>
          <p:cNvPr id="24" name="Group 2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5"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C3064A1-ED4A-4421-8A8A-B2DBEDF6DAF9}"/>
              </a:ext>
            </a:extLst>
          </p:cNvPr>
          <p:cNvSpPr>
            <a:spLocks noGrp="1"/>
          </p:cNvSpPr>
          <p:nvPr>
            <p:ph idx="1"/>
          </p:nvPr>
        </p:nvSpPr>
        <p:spPr>
          <a:xfrm>
            <a:off x="6229734" y="750307"/>
            <a:ext cx="5369326" cy="5357387"/>
          </a:xfrm>
        </p:spPr>
        <p:txBody>
          <a:bodyPr anchor="ctr">
            <a:normAutofit fontScale="92500" lnSpcReduction="20000"/>
          </a:bodyPr>
          <a:lstStyle/>
          <a:p>
            <a:r>
              <a:rPr lang="en-US" sz="2000" b="1" dirty="0"/>
              <a:t>Some tips</a:t>
            </a:r>
          </a:p>
          <a:p>
            <a:pPr marL="514350" indent="-514350">
              <a:buFont typeface="+mj-lt"/>
              <a:buAutoNum type="arabicPeriod"/>
            </a:pPr>
            <a:r>
              <a:rPr lang="en-US" sz="2000" dirty="0"/>
              <a:t>IP is personal property and therefore falls within the scope of the PPSA, so registering on the PPSR can protect an owner’s IP rights granted under a </a:t>
            </a:r>
            <a:r>
              <a:rPr lang="en-US" sz="2000" dirty="0" err="1"/>
              <a:t>licence</a:t>
            </a:r>
            <a:r>
              <a:rPr lang="en-US" sz="2000" dirty="0"/>
              <a:t> etc. </a:t>
            </a:r>
          </a:p>
          <a:p>
            <a:pPr marL="514350" indent="-514350">
              <a:buFont typeface="+mj-lt"/>
              <a:buAutoNum type="arabicPeriod"/>
            </a:pPr>
            <a:r>
              <a:rPr lang="en-US" sz="2000" dirty="0"/>
              <a:t>Whilst unwittingly committing copyright breach is no </a:t>
            </a:r>
            <a:r>
              <a:rPr lang="en-US" sz="2000" dirty="0" err="1"/>
              <a:t>defence</a:t>
            </a:r>
            <a:r>
              <a:rPr lang="en-US" sz="2000" dirty="0"/>
              <a:t>, it may limit the remedy to an account of profits rather than damages – section 115(3) of the Copyright Act.</a:t>
            </a:r>
          </a:p>
          <a:p>
            <a:pPr marL="514350" indent="-514350">
              <a:buFont typeface="+mj-lt"/>
              <a:buAutoNum type="arabicPeriod"/>
            </a:pPr>
            <a:r>
              <a:rPr lang="en-US" sz="2000" dirty="0"/>
              <a:t>Blocking injunctions – section 115A of the Copyright Amendment (Online Infringement) Act 2015 – a copyright owner may apply for an injunction requiring an Internet Service Provider to take reasonable steps to block access to a website.</a:t>
            </a:r>
          </a:p>
          <a:p>
            <a:pPr marL="514350" indent="-514350">
              <a:buFont typeface="+mj-lt"/>
              <a:buAutoNum type="arabicPeriod"/>
            </a:pPr>
            <a:r>
              <a:rPr lang="en-US" sz="2000" dirty="0"/>
              <a:t>Confidentiality regimes may need to be established to limit access to highly confidential material and trade secrets to certain persons. If the material becomes evidence in the proceedings, a confidentiality or suppression order may also be sought from the Court.</a:t>
            </a:r>
          </a:p>
          <a:p>
            <a:pPr marL="514350" indent="-514350">
              <a:buFont typeface="+mj-lt"/>
              <a:buAutoNum type="arabicPeriod"/>
            </a:pPr>
            <a:endParaRPr lang="en-US" sz="1500" dirty="0"/>
          </a:p>
        </p:txBody>
      </p:sp>
      <p:sp>
        <p:nvSpPr>
          <p:cNvPr id="8" name="Footer Placeholder 3">
            <a:extLst>
              <a:ext uri="{FF2B5EF4-FFF2-40B4-BE49-F238E27FC236}">
                <a16:creationId xmlns:a16="http://schemas.microsoft.com/office/drawing/2014/main" id="{E0FF07B4-9F88-4DB6-B377-8E8CD744FE74}"/>
              </a:ext>
            </a:extLst>
          </p:cNvPr>
          <p:cNvSpPr>
            <a:spLocks noGrp="1"/>
          </p:cNvSpPr>
          <p:nvPr>
            <p:ph type="ftr" sz="quarter" idx="11"/>
          </p:nvPr>
        </p:nvSpPr>
        <p:spPr>
          <a:xfrm>
            <a:off x="6229734" y="6492875"/>
            <a:ext cx="3840480" cy="365125"/>
          </a:xfrm>
        </p:spPr>
        <p:txBody>
          <a:bodyPr>
            <a:normAutofit/>
          </a:bodyPr>
          <a:lstStyle/>
          <a:p>
            <a:pPr algn="l">
              <a:spcAft>
                <a:spcPts val="600"/>
              </a:spcAft>
            </a:pPr>
            <a:r>
              <a:rPr lang="en-US">
                <a:solidFill>
                  <a:srgbClr val="898989"/>
                </a:solidFill>
              </a:rPr>
              <a:t>IP and confidentiality clauses in contracts</a:t>
            </a:r>
            <a:r>
              <a:rPr lang="en-AU">
                <a:solidFill>
                  <a:srgbClr val="898989"/>
                </a:solidFill>
              </a:rPr>
              <a:t> | 12 March 2020</a:t>
            </a:r>
          </a:p>
        </p:txBody>
      </p:sp>
      <p:sp>
        <p:nvSpPr>
          <p:cNvPr id="5" name="Slide Number Placeholder 4">
            <a:extLst>
              <a:ext uri="{FF2B5EF4-FFF2-40B4-BE49-F238E27FC236}">
                <a16:creationId xmlns:a16="http://schemas.microsoft.com/office/drawing/2014/main" id="{3C18009E-874A-467E-A623-E52F6E061662}"/>
              </a:ext>
            </a:extLst>
          </p:cNvPr>
          <p:cNvSpPr>
            <a:spLocks noGrp="1"/>
          </p:cNvSpPr>
          <p:nvPr>
            <p:ph type="sldNum" sz="quarter" idx="12"/>
          </p:nvPr>
        </p:nvSpPr>
        <p:spPr>
          <a:xfrm>
            <a:off x="10070214" y="6492875"/>
            <a:ext cx="1283586" cy="365125"/>
          </a:xfrm>
        </p:spPr>
        <p:txBody>
          <a:bodyPr>
            <a:normAutofit/>
          </a:bodyPr>
          <a:lstStyle/>
          <a:p>
            <a:pPr>
              <a:spcAft>
                <a:spcPts val="600"/>
              </a:spcAft>
            </a:pPr>
            <a:r>
              <a:rPr lang="en-AU">
                <a:solidFill>
                  <a:srgbClr val="898989"/>
                </a:solidFill>
              </a:rPr>
              <a:t>Page</a:t>
            </a:r>
            <a:fld id="{A1A3A419-46F7-4840-8C39-0FB8F6169D0F}" type="slidenum">
              <a:rPr lang="en-AU">
                <a:solidFill>
                  <a:srgbClr val="898989"/>
                </a:solidFill>
              </a:rPr>
              <a:pPr>
                <a:spcAft>
                  <a:spcPts val="600"/>
                </a:spcAft>
              </a:pPr>
              <a:t>26</a:t>
            </a:fld>
            <a:endParaRPr lang="en-AU">
              <a:solidFill>
                <a:srgbClr val="898989"/>
              </a:solidFill>
            </a:endParaRPr>
          </a:p>
        </p:txBody>
      </p:sp>
    </p:spTree>
    <p:extLst>
      <p:ext uri="{BB962C8B-B14F-4D97-AF65-F5344CB8AC3E}">
        <p14:creationId xmlns:p14="http://schemas.microsoft.com/office/powerpoint/2010/main" val="3363553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B5CC6C2F-8D18-4470-A2FF-D103BA94AE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AB3E727A-C204-4A7B-A9BE-AEA0D97C7E1D}"/>
              </a:ext>
            </a:extLst>
          </p:cNvPr>
          <p:cNvSpPr>
            <a:spLocks noGrp="1"/>
          </p:cNvSpPr>
          <p:nvPr>
            <p:ph type="ctrTitle"/>
          </p:nvPr>
        </p:nvSpPr>
        <p:spPr>
          <a:xfrm>
            <a:off x="857250" y="429"/>
            <a:ext cx="8639175" cy="3428572"/>
          </a:xfrm>
        </p:spPr>
        <p:txBody>
          <a:bodyPr/>
          <a:lstStyle/>
          <a:p>
            <a:r>
              <a:rPr lang="en-AU" b="1" dirty="0"/>
              <a:t>IP and confidentiality clauses in contracts</a:t>
            </a:r>
            <a:br>
              <a:rPr lang="en-AU" b="1" dirty="0"/>
            </a:br>
            <a:r>
              <a:rPr lang="en-AU" b="1" dirty="0"/>
              <a:t> </a:t>
            </a:r>
            <a:endParaRPr lang="en-US" dirty="0">
              <a:solidFill>
                <a:srgbClr val="B77A56"/>
              </a:solidFill>
            </a:endParaRPr>
          </a:p>
        </p:txBody>
      </p:sp>
      <p:sp>
        <p:nvSpPr>
          <p:cNvPr id="7" name="Subtitle 6">
            <a:extLst>
              <a:ext uri="{FF2B5EF4-FFF2-40B4-BE49-F238E27FC236}">
                <a16:creationId xmlns:a16="http://schemas.microsoft.com/office/drawing/2014/main" id="{D4999F23-BDA5-4DE2-BCE2-79F2AE63BE99}"/>
              </a:ext>
            </a:extLst>
          </p:cNvPr>
          <p:cNvSpPr>
            <a:spLocks noGrp="1"/>
          </p:cNvSpPr>
          <p:nvPr>
            <p:ph type="subTitle" idx="1"/>
          </p:nvPr>
        </p:nvSpPr>
        <p:spPr/>
        <p:txBody>
          <a:bodyPr/>
          <a:lstStyle/>
          <a:p>
            <a:r>
              <a:rPr lang="en-US" dirty="0"/>
              <a:t>Peter Moran</a:t>
            </a:r>
          </a:p>
          <a:p>
            <a:r>
              <a:rPr lang="en-AU" dirty="0"/>
              <a:t>P</a:t>
            </a:r>
            <a:r>
              <a:rPr lang="en-US" dirty="0" err="1"/>
              <a:t>rincipal</a:t>
            </a:r>
            <a:endParaRPr lang="en-US" dirty="0"/>
          </a:p>
          <a:p>
            <a:r>
              <a:rPr lang="en-AU" dirty="0"/>
              <a:t>peter@peerlegal.com.au</a:t>
            </a:r>
            <a:endParaRPr lang="en-US" dirty="0"/>
          </a:p>
          <a:p>
            <a:endParaRPr lang="en-AU" dirty="0"/>
          </a:p>
          <a:p>
            <a:r>
              <a:rPr lang="en-AU" dirty="0"/>
              <a:t>Katerina Pshenichner </a:t>
            </a:r>
            <a:endParaRPr lang="en-US" dirty="0"/>
          </a:p>
          <a:p>
            <a:r>
              <a:rPr lang="en-AU" dirty="0"/>
              <a:t>S</a:t>
            </a:r>
            <a:r>
              <a:rPr lang="en-US" dirty="0" err="1"/>
              <a:t>enior</a:t>
            </a:r>
            <a:r>
              <a:rPr lang="en-US" dirty="0"/>
              <a:t> Associate</a:t>
            </a:r>
          </a:p>
          <a:p>
            <a:r>
              <a:rPr lang="en-AU" dirty="0"/>
              <a:t>katerina@peerlegal.com.au</a:t>
            </a:r>
            <a:endParaRPr lang="en-US" dirty="0"/>
          </a:p>
          <a:p>
            <a:endParaRPr lang="en-US" dirty="0"/>
          </a:p>
        </p:txBody>
      </p:sp>
    </p:spTree>
    <p:extLst>
      <p:ext uri="{BB962C8B-B14F-4D97-AF65-F5344CB8AC3E}">
        <p14:creationId xmlns:p14="http://schemas.microsoft.com/office/powerpoint/2010/main" val="1567765872"/>
      </p:ext>
    </p:extLst>
  </p:cSld>
  <p:clrMapOvr>
    <a:masterClrMapping/>
  </p:clrMapOvr>
</p:sld>
</file>

<file path=ppt/theme/theme1.xml><?xml version="1.0" encoding="utf-8"?>
<a:theme xmlns:a="http://schemas.openxmlformats.org/drawingml/2006/main" name="Office Theme">
  <a:themeElements>
    <a:clrScheme name="NortonGledHill">
      <a:dk1>
        <a:sysClr val="windowText" lastClr="000000"/>
      </a:dk1>
      <a:lt1>
        <a:sysClr val="window" lastClr="FFFFFF"/>
      </a:lt1>
      <a:dk2>
        <a:srgbClr val="44546A"/>
      </a:dk2>
      <a:lt2>
        <a:srgbClr val="77797B"/>
      </a:lt2>
      <a:accent1>
        <a:srgbClr val="5B9BD5"/>
      </a:accent1>
      <a:accent2>
        <a:srgbClr val="ED7D31"/>
      </a:accent2>
      <a:accent3>
        <a:srgbClr val="A5A5A5"/>
      </a:accent3>
      <a:accent4>
        <a:srgbClr val="FFC000"/>
      </a:accent4>
      <a:accent5>
        <a:srgbClr val="4472C4"/>
      </a:accent5>
      <a:accent6>
        <a:srgbClr val="2DAFA5"/>
      </a:accent6>
      <a:hlink>
        <a:srgbClr val="939598"/>
      </a:hlink>
      <a:folHlink>
        <a:srgbClr val="44556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25087D1DD135439B8093053EC2A3F6" ma:contentTypeVersion="8" ma:contentTypeDescription="Create a new document." ma:contentTypeScope="" ma:versionID="1277a8bd4629fe0b149028a779fcc2ed">
  <xsd:schema xmlns:xsd="http://www.w3.org/2001/XMLSchema" xmlns:xs="http://www.w3.org/2001/XMLSchema" xmlns:p="http://schemas.microsoft.com/office/2006/metadata/properties" xmlns:ns2="4dc6ab75-f5b7-4541-b2b1-7b7dbb39a98d" xmlns:ns3="e0e7967b-6369-49c2-a0fb-50a36926aa30" targetNamespace="http://schemas.microsoft.com/office/2006/metadata/properties" ma:root="true" ma:fieldsID="57125d9a4f4b844515914de7bbf01311" ns2:_="" ns3:_="">
    <xsd:import namespace="4dc6ab75-f5b7-4541-b2b1-7b7dbb39a98d"/>
    <xsd:import namespace="e0e7967b-6369-49c2-a0fb-50a36926aa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6ab75-f5b7-4541-b2b1-7b7dbb39a9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e7967b-6369-49c2-a0fb-50a36926aa3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D6B886-4786-4B39-87A5-4A0C10963A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c6ab75-f5b7-4541-b2b1-7b7dbb39a98d"/>
    <ds:schemaRef ds:uri="e0e7967b-6369-49c2-a0fb-50a36926aa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A38293-D644-46E6-8C9F-8970551683C2}">
  <ds:schemaRefs>
    <ds:schemaRef ds:uri="http://schemas.microsoft.com/sharepoint/v3/contenttype/forms"/>
  </ds:schemaRefs>
</ds:datastoreItem>
</file>

<file path=customXml/itemProps3.xml><?xml version="1.0" encoding="utf-8"?>
<ds:datastoreItem xmlns:ds="http://schemas.openxmlformats.org/officeDocument/2006/customXml" ds:itemID="{C4D59D26-5146-4430-81BD-E30E8D5EC3BC}">
  <ds:schemaRefs>
    <ds:schemaRef ds:uri="http://purl.org/dc/elements/1.1/"/>
    <ds:schemaRef ds:uri="http://schemas.microsoft.com/office/2006/metadata/properties"/>
    <ds:schemaRef ds:uri="e0e7967b-6369-49c2-a0fb-50a36926aa30"/>
    <ds:schemaRef ds:uri="4dc6ab75-f5b7-4541-b2b1-7b7dbb39a98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45</TotalTime>
  <Words>2875</Words>
  <Application>Microsoft Office PowerPoint</Application>
  <PresentationFormat>Widescreen</PresentationFormat>
  <Paragraphs>219</Paragraphs>
  <Slides>27</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IP and confidentiality clauses in contracts  </vt:lpstr>
      <vt:lpstr>Overview</vt:lpstr>
      <vt:lpstr>Types of Intellectual Property  </vt:lpstr>
      <vt:lpstr>IP clauses - identifying the subject matter</vt:lpstr>
      <vt:lpstr>IP clauses – scope and limitations</vt:lpstr>
      <vt:lpstr>Determining ownership – copyright  </vt:lpstr>
      <vt:lpstr> Determining ownership – patents, designs, trade marks, plant breeder rights    </vt:lpstr>
      <vt:lpstr>Determining ownership – employment context  </vt:lpstr>
      <vt:lpstr>Determining ownership – employment context  </vt:lpstr>
      <vt:lpstr>IP licensing – other things to consider</vt:lpstr>
      <vt:lpstr>Implied licence </vt:lpstr>
      <vt:lpstr>Assignment of IP – the law of assignments</vt:lpstr>
      <vt:lpstr>Assignment of IP – Novations</vt:lpstr>
      <vt:lpstr>Assignment of IP - General</vt:lpstr>
      <vt:lpstr>Assignment of IP - Trademarks</vt:lpstr>
      <vt:lpstr>Assignment of IP - Patents</vt:lpstr>
      <vt:lpstr>Assignment of IP - Copyright</vt:lpstr>
      <vt:lpstr>Assignment of IP – Copyright University of Sydney v ObjectiVision Pty Ltd  [2019] FCA 1625</vt:lpstr>
      <vt:lpstr>PowerPoint Presentation</vt:lpstr>
      <vt:lpstr>PowerPoint Presentation</vt:lpstr>
      <vt:lpstr>Assignment of IP – Registered Designs/Plant breeders right</vt:lpstr>
      <vt:lpstr>Trade secrets and confidential information </vt:lpstr>
      <vt:lpstr>Confidentiality provisions </vt:lpstr>
      <vt:lpstr>Assignment of Confidential Information</vt:lpstr>
      <vt:lpstr>Enforcement considerations</vt:lpstr>
      <vt:lpstr>IP and confidentiality clauses in contracts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Natasha Wright</dc:creator>
  <cp:lastModifiedBy>Peter Moran</cp:lastModifiedBy>
  <cp:revision>20</cp:revision>
  <dcterms:created xsi:type="dcterms:W3CDTF">2020-03-10T06:01:28Z</dcterms:created>
  <dcterms:modified xsi:type="dcterms:W3CDTF">2020-03-14T06:37:47Z</dcterms:modified>
</cp:coreProperties>
</file>