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Override1.xml" ContentType="application/vnd.openxmlformats-officedocument.themeOverride+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4.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47"/>
  </p:notesMasterIdLst>
  <p:sldIdLst>
    <p:sldId id="332" r:id="rId5"/>
    <p:sldId id="336" r:id="rId6"/>
    <p:sldId id="346" r:id="rId7"/>
    <p:sldId id="386" r:id="rId8"/>
    <p:sldId id="359" r:id="rId9"/>
    <p:sldId id="387" r:id="rId10"/>
    <p:sldId id="388" r:id="rId11"/>
    <p:sldId id="348" r:id="rId12"/>
    <p:sldId id="349" r:id="rId13"/>
    <p:sldId id="347" r:id="rId14"/>
    <p:sldId id="342" r:id="rId15"/>
    <p:sldId id="350" r:id="rId16"/>
    <p:sldId id="389" r:id="rId17"/>
    <p:sldId id="351" r:id="rId18"/>
    <p:sldId id="352" r:id="rId19"/>
    <p:sldId id="354" r:id="rId20"/>
    <p:sldId id="355" r:id="rId21"/>
    <p:sldId id="358" r:id="rId22"/>
    <p:sldId id="357" r:id="rId23"/>
    <p:sldId id="366" r:id="rId24"/>
    <p:sldId id="363" r:id="rId25"/>
    <p:sldId id="362" r:id="rId26"/>
    <p:sldId id="364" r:id="rId27"/>
    <p:sldId id="383" r:id="rId28"/>
    <p:sldId id="365" r:id="rId29"/>
    <p:sldId id="367" r:id="rId30"/>
    <p:sldId id="369" r:id="rId31"/>
    <p:sldId id="370" r:id="rId32"/>
    <p:sldId id="371" r:id="rId33"/>
    <p:sldId id="368" r:id="rId34"/>
    <p:sldId id="341" r:id="rId35"/>
    <p:sldId id="382" r:id="rId36"/>
    <p:sldId id="375" r:id="rId37"/>
    <p:sldId id="376" r:id="rId38"/>
    <p:sldId id="377" r:id="rId39"/>
    <p:sldId id="384" r:id="rId40"/>
    <p:sldId id="343" r:id="rId41"/>
    <p:sldId id="379" r:id="rId42"/>
    <p:sldId id="380" r:id="rId43"/>
    <p:sldId id="381" r:id="rId44"/>
    <p:sldId id="378" r:id="rId45"/>
    <p:sldId id="390" r:id="rId46"/>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7A56"/>
    <a:srgbClr val="3B455E"/>
    <a:srgbClr val="FF0000"/>
    <a:srgbClr val="808183"/>
    <a:srgbClr val="E6E7E8"/>
    <a:srgbClr val="FFFEFF"/>
    <a:srgbClr val="000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2BFFD9-B341-4187-9AC9-2D87789D8CDD}" v="433" dt="2019-03-18T20:43:46.3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89" autoAdjust="0"/>
    <p:restoredTop sz="68126" autoAdjust="0"/>
  </p:normalViewPr>
  <p:slideViewPr>
    <p:cSldViewPr snapToGrid="0">
      <p:cViewPr varScale="1">
        <p:scale>
          <a:sx n="81" d="100"/>
          <a:sy n="81" d="100"/>
        </p:scale>
        <p:origin x="1260" y="84"/>
      </p:cViewPr>
      <p:guideLst>
        <p:guide orient="horz" pos="2160"/>
        <p:guide pos="3840"/>
      </p:guideLst>
    </p:cSldViewPr>
  </p:slideViewPr>
  <p:outlineViewPr>
    <p:cViewPr>
      <p:scale>
        <a:sx n="33" d="100"/>
        <a:sy n="33" d="100"/>
      </p:scale>
      <p:origin x="0" y="1026"/>
    </p:cViewPr>
  </p:outlineViewPr>
  <p:notesTextViewPr>
    <p:cViewPr>
      <p:scale>
        <a:sx n="3" d="2"/>
        <a:sy n="3" d="2"/>
      </p:scale>
      <p:origin x="0" y="0"/>
    </p:cViewPr>
  </p:notesTextViewPr>
  <p:sorterViewPr>
    <p:cViewPr>
      <p:scale>
        <a:sx n="100" d="100"/>
        <a:sy n="100" d="100"/>
      </p:scale>
      <p:origin x="0" y="254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Moran" userId="557618e2-d1ca-4d3d-a050-cb25789000c3" providerId="ADAL" clId="{3D2BFFD9-B341-4187-9AC9-2D87789D8CDD}"/>
    <pc:docChg chg="undo custSel mod addSld delSld modSld sldOrd">
      <pc:chgData name="Peter Moran" userId="557618e2-d1ca-4d3d-a050-cb25789000c3" providerId="ADAL" clId="{3D2BFFD9-B341-4187-9AC9-2D87789D8CDD}" dt="2019-03-18T20:43:43.887" v="1069" actId="20577"/>
      <pc:docMkLst>
        <pc:docMk/>
      </pc:docMkLst>
      <pc:sldChg chg="del">
        <pc:chgData name="Peter Moran" userId="557618e2-d1ca-4d3d-a050-cb25789000c3" providerId="ADAL" clId="{3D2BFFD9-B341-4187-9AC9-2D87789D8CDD}" dt="2019-03-18T20:39:55.871" v="1055" actId="2696"/>
        <pc:sldMkLst>
          <pc:docMk/>
          <pc:sldMk cId="609069997" sldId="257"/>
        </pc:sldMkLst>
      </pc:sldChg>
      <pc:sldChg chg="addSp delSp modSp mod setBg">
        <pc:chgData name="Peter Moran" userId="557618e2-d1ca-4d3d-a050-cb25789000c3" providerId="ADAL" clId="{3D2BFFD9-B341-4187-9AC9-2D87789D8CDD}" dt="2019-03-18T20:35:22.583" v="1032" actId="26606"/>
        <pc:sldMkLst>
          <pc:docMk/>
          <pc:sldMk cId="584156910" sldId="341"/>
        </pc:sldMkLst>
        <pc:spChg chg="mod ord">
          <ac:chgData name="Peter Moran" userId="557618e2-d1ca-4d3d-a050-cb25789000c3" providerId="ADAL" clId="{3D2BFFD9-B341-4187-9AC9-2D87789D8CDD}" dt="2019-03-18T20:35:22.583" v="1032" actId="26606"/>
          <ac:spMkLst>
            <pc:docMk/>
            <pc:sldMk cId="584156910" sldId="341"/>
            <ac:spMk id="5" creationId="{00000000-0000-0000-0000-000000000000}"/>
          </ac:spMkLst>
        </pc:spChg>
        <pc:spChg chg="mod">
          <ac:chgData name="Peter Moran" userId="557618e2-d1ca-4d3d-a050-cb25789000c3" providerId="ADAL" clId="{3D2BFFD9-B341-4187-9AC9-2D87789D8CDD}" dt="2019-03-18T20:35:22.583" v="1032" actId="26606"/>
          <ac:spMkLst>
            <pc:docMk/>
            <pc:sldMk cId="584156910" sldId="341"/>
            <ac:spMk id="7" creationId="{86254A54-8DF9-41BD-B76B-33EFD15A80C7}"/>
          </ac:spMkLst>
        </pc:spChg>
        <pc:spChg chg="mod">
          <ac:chgData name="Peter Moran" userId="557618e2-d1ca-4d3d-a050-cb25789000c3" providerId="ADAL" clId="{3D2BFFD9-B341-4187-9AC9-2D87789D8CDD}" dt="2019-03-18T20:35:22.583" v="1032" actId="26606"/>
          <ac:spMkLst>
            <pc:docMk/>
            <pc:sldMk cId="584156910" sldId="341"/>
            <ac:spMk id="8" creationId="{C13C153D-AF79-4596-BB66-00E52DC836C9}"/>
          </ac:spMkLst>
        </pc:spChg>
        <pc:spChg chg="del">
          <ac:chgData name="Peter Moran" userId="557618e2-d1ca-4d3d-a050-cb25789000c3" providerId="ADAL" clId="{3D2BFFD9-B341-4187-9AC9-2D87789D8CDD}" dt="2019-03-18T20:35:22.583" v="1032" actId="26606"/>
          <ac:spMkLst>
            <pc:docMk/>
            <pc:sldMk cId="584156910" sldId="341"/>
            <ac:spMk id="9" creationId="{AF96AD69-8812-49E6-9B44-3444DA872EBF}"/>
          </ac:spMkLst>
        </pc:spChg>
        <pc:spChg chg="add">
          <ac:chgData name="Peter Moran" userId="557618e2-d1ca-4d3d-a050-cb25789000c3" providerId="ADAL" clId="{3D2BFFD9-B341-4187-9AC9-2D87789D8CDD}" dt="2019-03-18T20:35:22.583" v="1032" actId="26606"/>
          <ac:spMkLst>
            <pc:docMk/>
            <pc:sldMk cId="584156910" sldId="341"/>
            <ac:spMk id="16" creationId="{4351DFE5-F63D-4BE0-BDA9-E3EB88F01AA5}"/>
          </ac:spMkLst>
        </pc:spChg>
        <pc:graphicFrameChg chg="add">
          <ac:chgData name="Peter Moran" userId="557618e2-d1ca-4d3d-a050-cb25789000c3" providerId="ADAL" clId="{3D2BFFD9-B341-4187-9AC9-2D87789D8CDD}" dt="2019-03-18T20:35:22.583" v="1032" actId="26606"/>
          <ac:graphicFrameMkLst>
            <pc:docMk/>
            <pc:sldMk cId="584156910" sldId="341"/>
            <ac:graphicFrameMk id="11" creationId="{2FCD606F-8BE1-4356-AD52-FFBA143C60B1}"/>
          </ac:graphicFrameMkLst>
        </pc:graphicFrameChg>
        <pc:picChg chg="add">
          <ac:chgData name="Peter Moran" userId="557618e2-d1ca-4d3d-a050-cb25789000c3" providerId="ADAL" clId="{3D2BFFD9-B341-4187-9AC9-2D87789D8CDD}" dt="2019-03-18T20:35:22.583" v="1032" actId="26606"/>
          <ac:picMkLst>
            <pc:docMk/>
            <pc:sldMk cId="584156910" sldId="341"/>
            <ac:picMk id="18" creationId="{02DD2BC0-6F29-4B4F-8D61-2DCF6D2E8E73}"/>
          </ac:picMkLst>
        </pc:picChg>
      </pc:sldChg>
      <pc:sldChg chg="addSp modSp mod setBg modAnim">
        <pc:chgData name="Peter Moran" userId="557618e2-d1ca-4d3d-a050-cb25789000c3" providerId="ADAL" clId="{3D2BFFD9-B341-4187-9AC9-2D87789D8CDD}" dt="2019-03-18T20:19:13.001" v="895" actId="20577"/>
        <pc:sldMkLst>
          <pc:docMk/>
          <pc:sldMk cId="2478271548" sldId="342"/>
        </pc:sldMkLst>
        <pc:spChg chg="mod ord">
          <ac:chgData name="Peter Moran" userId="557618e2-d1ca-4d3d-a050-cb25789000c3" providerId="ADAL" clId="{3D2BFFD9-B341-4187-9AC9-2D87789D8CDD}" dt="2019-03-18T19:59:45.865" v="498" actId="26606"/>
          <ac:spMkLst>
            <pc:docMk/>
            <pc:sldMk cId="2478271548" sldId="342"/>
            <ac:spMk id="5" creationId="{00000000-0000-0000-0000-000000000000}"/>
          </ac:spMkLst>
        </pc:spChg>
        <pc:spChg chg="mod">
          <ac:chgData name="Peter Moran" userId="557618e2-d1ca-4d3d-a050-cb25789000c3" providerId="ADAL" clId="{3D2BFFD9-B341-4187-9AC9-2D87789D8CDD}" dt="2019-03-18T19:59:58.411" v="517" actId="20577"/>
          <ac:spMkLst>
            <pc:docMk/>
            <pc:sldMk cId="2478271548" sldId="342"/>
            <ac:spMk id="7" creationId="{86254A54-8DF9-41BD-B76B-33EFD15A80C7}"/>
          </ac:spMkLst>
        </pc:spChg>
        <pc:spChg chg="mod">
          <ac:chgData name="Peter Moran" userId="557618e2-d1ca-4d3d-a050-cb25789000c3" providerId="ADAL" clId="{3D2BFFD9-B341-4187-9AC9-2D87789D8CDD}" dt="2019-03-18T19:59:45.865" v="498" actId="26606"/>
          <ac:spMkLst>
            <pc:docMk/>
            <pc:sldMk cId="2478271548" sldId="342"/>
            <ac:spMk id="8" creationId="{C13C153D-AF79-4596-BB66-00E52DC836C9}"/>
          </ac:spMkLst>
        </pc:spChg>
        <pc:spChg chg="mod">
          <ac:chgData name="Peter Moran" userId="557618e2-d1ca-4d3d-a050-cb25789000c3" providerId="ADAL" clId="{3D2BFFD9-B341-4187-9AC9-2D87789D8CDD}" dt="2019-03-18T20:19:13.001" v="895" actId="20577"/>
          <ac:spMkLst>
            <pc:docMk/>
            <pc:sldMk cId="2478271548" sldId="342"/>
            <ac:spMk id="9" creationId="{AF96AD69-8812-49E6-9B44-3444DA872EBF}"/>
          </ac:spMkLst>
        </pc:spChg>
        <pc:spChg chg="add">
          <ac:chgData name="Peter Moran" userId="557618e2-d1ca-4d3d-a050-cb25789000c3" providerId="ADAL" clId="{3D2BFFD9-B341-4187-9AC9-2D87789D8CDD}" dt="2019-03-18T19:59:45.865" v="498" actId="26606"/>
          <ac:spMkLst>
            <pc:docMk/>
            <pc:sldMk cId="2478271548" sldId="342"/>
            <ac:spMk id="14" creationId="{4351DFE5-F63D-4BE0-BDA9-E3EB88F01AA5}"/>
          </ac:spMkLst>
        </pc:spChg>
        <pc:picChg chg="add">
          <ac:chgData name="Peter Moran" userId="557618e2-d1ca-4d3d-a050-cb25789000c3" providerId="ADAL" clId="{3D2BFFD9-B341-4187-9AC9-2D87789D8CDD}" dt="2019-03-18T19:59:45.865" v="498" actId="26606"/>
          <ac:picMkLst>
            <pc:docMk/>
            <pc:sldMk cId="2478271548" sldId="342"/>
            <ac:picMk id="16" creationId="{3AA16612-ACD2-4A16-8F2B-4514FD6BF28F}"/>
          </ac:picMkLst>
        </pc:picChg>
      </pc:sldChg>
      <pc:sldChg chg="addSp modSp mod setBg">
        <pc:chgData name="Peter Moran" userId="557618e2-d1ca-4d3d-a050-cb25789000c3" providerId="ADAL" clId="{3D2BFFD9-B341-4187-9AC9-2D87789D8CDD}" dt="2019-03-18T20:38:35.147" v="1041" actId="26606"/>
        <pc:sldMkLst>
          <pc:docMk/>
          <pc:sldMk cId="1101644627" sldId="343"/>
        </pc:sldMkLst>
        <pc:spChg chg="mod ord">
          <ac:chgData name="Peter Moran" userId="557618e2-d1ca-4d3d-a050-cb25789000c3" providerId="ADAL" clId="{3D2BFFD9-B341-4187-9AC9-2D87789D8CDD}" dt="2019-03-18T20:38:35.147" v="1041" actId="26606"/>
          <ac:spMkLst>
            <pc:docMk/>
            <pc:sldMk cId="1101644627" sldId="343"/>
            <ac:spMk id="5" creationId="{00000000-0000-0000-0000-000000000000}"/>
          </ac:spMkLst>
        </pc:spChg>
        <pc:spChg chg="mod">
          <ac:chgData name="Peter Moran" userId="557618e2-d1ca-4d3d-a050-cb25789000c3" providerId="ADAL" clId="{3D2BFFD9-B341-4187-9AC9-2D87789D8CDD}" dt="2019-03-18T20:38:35.147" v="1041" actId="26606"/>
          <ac:spMkLst>
            <pc:docMk/>
            <pc:sldMk cId="1101644627" sldId="343"/>
            <ac:spMk id="7" creationId="{86254A54-8DF9-41BD-B76B-33EFD15A80C7}"/>
          </ac:spMkLst>
        </pc:spChg>
        <pc:spChg chg="mod">
          <ac:chgData name="Peter Moran" userId="557618e2-d1ca-4d3d-a050-cb25789000c3" providerId="ADAL" clId="{3D2BFFD9-B341-4187-9AC9-2D87789D8CDD}" dt="2019-03-18T20:38:35.147" v="1041" actId="26606"/>
          <ac:spMkLst>
            <pc:docMk/>
            <pc:sldMk cId="1101644627" sldId="343"/>
            <ac:spMk id="8" creationId="{C13C153D-AF79-4596-BB66-00E52DC836C9}"/>
          </ac:spMkLst>
        </pc:spChg>
        <pc:spChg chg="mod">
          <ac:chgData name="Peter Moran" userId="557618e2-d1ca-4d3d-a050-cb25789000c3" providerId="ADAL" clId="{3D2BFFD9-B341-4187-9AC9-2D87789D8CDD}" dt="2019-03-18T20:38:35.147" v="1041" actId="26606"/>
          <ac:spMkLst>
            <pc:docMk/>
            <pc:sldMk cId="1101644627" sldId="343"/>
            <ac:spMk id="9" creationId="{AF96AD69-8812-49E6-9B44-3444DA872EBF}"/>
          </ac:spMkLst>
        </pc:spChg>
        <pc:spChg chg="add">
          <ac:chgData name="Peter Moran" userId="557618e2-d1ca-4d3d-a050-cb25789000c3" providerId="ADAL" clId="{3D2BFFD9-B341-4187-9AC9-2D87789D8CDD}" dt="2019-03-18T20:38:35.147" v="1041" actId="26606"/>
          <ac:spMkLst>
            <pc:docMk/>
            <pc:sldMk cId="1101644627" sldId="343"/>
            <ac:spMk id="14" creationId="{4351DFE5-F63D-4BE0-BDA9-E3EB88F01AA5}"/>
          </ac:spMkLst>
        </pc:spChg>
        <pc:picChg chg="add">
          <ac:chgData name="Peter Moran" userId="557618e2-d1ca-4d3d-a050-cb25789000c3" providerId="ADAL" clId="{3D2BFFD9-B341-4187-9AC9-2D87789D8CDD}" dt="2019-03-18T20:38:35.147" v="1041" actId="26606"/>
          <ac:picMkLst>
            <pc:docMk/>
            <pc:sldMk cId="1101644627" sldId="343"/>
            <ac:picMk id="16" creationId="{3AA16612-ACD2-4A16-8F2B-4514FD6BF28F}"/>
          </ac:picMkLst>
        </pc:picChg>
      </pc:sldChg>
      <pc:sldChg chg="addSp delSp modSp mod setBg modAnim">
        <pc:chgData name="Peter Moran" userId="557618e2-d1ca-4d3d-a050-cb25789000c3" providerId="ADAL" clId="{3D2BFFD9-B341-4187-9AC9-2D87789D8CDD}" dt="2019-03-18T20:40:22.968" v="1056" actId="20577"/>
        <pc:sldMkLst>
          <pc:docMk/>
          <pc:sldMk cId="4222595120" sldId="346"/>
        </pc:sldMkLst>
        <pc:spChg chg="mod ord">
          <ac:chgData name="Peter Moran" userId="557618e2-d1ca-4d3d-a050-cb25789000c3" providerId="ADAL" clId="{3D2BFFD9-B341-4187-9AC9-2D87789D8CDD}" dt="2019-03-18T19:36:42.982" v="2" actId="26606"/>
          <ac:spMkLst>
            <pc:docMk/>
            <pc:sldMk cId="4222595120" sldId="346"/>
            <ac:spMk id="5" creationId="{00000000-0000-0000-0000-000000000000}"/>
          </ac:spMkLst>
        </pc:spChg>
        <pc:spChg chg="mod">
          <ac:chgData name="Peter Moran" userId="557618e2-d1ca-4d3d-a050-cb25789000c3" providerId="ADAL" clId="{3D2BFFD9-B341-4187-9AC9-2D87789D8CDD}" dt="2019-03-18T19:36:42.982" v="2" actId="26606"/>
          <ac:spMkLst>
            <pc:docMk/>
            <pc:sldMk cId="4222595120" sldId="346"/>
            <ac:spMk id="7" creationId="{86254A54-8DF9-41BD-B76B-33EFD15A80C7}"/>
          </ac:spMkLst>
        </pc:spChg>
        <pc:spChg chg="mod">
          <ac:chgData name="Peter Moran" userId="557618e2-d1ca-4d3d-a050-cb25789000c3" providerId="ADAL" clId="{3D2BFFD9-B341-4187-9AC9-2D87789D8CDD}" dt="2019-03-18T19:36:42.982" v="2" actId="26606"/>
          <ac:spMkLst>
            <pc:docMk/>
            <pc:sldMk cId="4222595120" sldId="346"/>
            <ac:spMk id="8" creationId="{C13C153D-AF79-4596-BB66-00E52DC836C9}"/>
          </ac:spMkLst>
        </pc:spChg>
        <pc:spChg chg="del mod">
          <ac:chgData name="Peter Moran" userId="557618e2-d1ca-4d3d-a050-cb25789000c3" providerId="ADAL" clId="{3D2BFFD9-B341-4187-9AC9-2D87789D8CDD}" dt="2019-03-18T19:36:42.982" v="2" actId="26606"/>
          <ac:spMkLst>
            <pc:docMk/>
            <pc:sldMk cId="4222595120" sldId="346"/>
            <ac:spMk id="9" creationId="{AF96AD69-8812-49E6-9B44-3444DA872EBF}"/>
          </ac:spMkLst>
        </pc:spChg>
        <pc:spChg chg="add del">
          <ac:chgData name="Peter Moran" userId="557618e2-d1ca-4d3d-a050-cb25789000c3" providerId="ADAL" clId="{3D2BFFD9-B341-4187-9AC9-2D87789D8CDD}" dt="2019-03-18T19:36:42.919" v="1" actId="26606"/>
          <ac:spMkLst>
            <pc:docMk/>
            <pc:sldMk cId="4222595120" sldId="346"/>
            <ac:spMk id="14" creationId="{3B854194-185D-494D-905C-7C7CB2E30F6E}"/>
          </ac:spMkLst>
        </pc:spChg>
        <pc:spChg chg="add del">
          <ac:chgData name="Peter Moran" userId="557618e2-d1ca-4d3d-a050-cb25789000c3" providerId="ADAL" clId="{3D2BFFD9-B341-4187-9AC9-2D87789D8CDD}" dt="2019-03-18T19:36:42.919" v="1" actId="26606"/>
          <ac:spMkLst>
            <pc:docMk/>
            <pc:sldMk cId="4222595120" sldId="346"/>
            <ac:spMk id="16" creationId="{B4F5FA0D-0104-4987-8241-EFF7C85B88DE}"/>
          </ac:spMkLst>
        </pc:spChg>
        <pc:spChg chg="add">
          <ac:chgData name="Peter Moran" userId="557618e2-d1ca-4d3d-a050-cb25789000c3" providerId="ADAL" clId="{3D2BFFD9-B341-4187-9AC9-2D87789D8CDD}" dt="2019-03-18T19:36:42.982" v="2" actId="26606"/>
          <ac:spMkLst>
            <pc:docMk/>
            <pc:sldMk cId="4222595120" sldId="346"/>
            <ac:spMk id="25" creationId="{42285737-90EE-47DC-AC80-8AE156B11969}"/>
          </ac:spMkLst>
        </pc:spChg>
        <pc:grpChg chg="add">
          <ac:chgData name="Peter Moran" userId="557618e2-d1ca-4d3d-a050-cb25789000c3" providerId="ADAL" clId="{3D2BFFD9-B341-4187-9AC9-2D87789D8CDD}" dt="2019-03-18T19:36:42.982" v="2" actId="26606"/>
          <ac:grpSpMkLst>
            <pc:docMk/>
            <pc:sldMk cId="4222595120" sldId="346"/>
            <ac:grpSpMk id="26" creationId="{B57BDC17-F1B3-455F-BBF1-680AA1F25C06}"/>
          </ac:grpSpMkLst>
        </pc:grpChg>
        <pc:graphicFrameChg chg="add mod">
          <ac:chgData name="Peter Moran" userId="557618e2-d1ca-4d3d-a050-cb25789000c3" providerId="ADAL" clId="{3D2BFFD9-B341-4187-9AC9-2D87789D8CDD}" dt="2019-03-18T20:40:22.968" v="1056" actId="20577"/>
          <ac:graphicFrameMkLst>
            <pc:docMk/>
            <pc:sldMk cId="4222595120" sldId="346"/>
            <ac:graphicFrameMk id="11" creationId="{8E59A180-ABE9-433D-80D7-2E689B9028DD}"/>
          </ac:graphicFrameMkLst>
        </pc:graphicFrameChg>
        <pc:picChg chg="add del">
          <ac:chgData name="Peter Moran" userId="557618e2-d1ca-4d3d-a050-cb25789000c3" providerId="ADAL" clId="{3D2BFFD9-B341-4187-9AC9-2D87789D8CDD}" dt="2019-03-18T19:36:42.919" v="1" actId="26606"/>
          <ac:picMkLst>
            <pc:docMk/>
            <pc:sldMk cId="4222595120" sldId="346"/>
            <ac:picMk id="18" creationId="{2897127E-6CEF-446C-BE87-93B7C46E49D1}"/>
          </ac:picMkLst>
        </pc:picChg>
      </pc:sldChg>
      <pc:sldChg chg="addSp modSp mod setBg modAnim">
        <pc:chgData name="Peter Moran" userId="557618e2-d1ca-4d3d-a050-cb25789000c3" providerId="ADAL" clId="{3D2BFFD9-B341-4187-9AC9-2D87789D8CDD}" dt="2019-03-18T19:59:13.206" v="497"/>
        <pc:sldMkLst>
          <pc:docMk/>
          <pc:sldMk cId="1532722477" sldId="347"/>
        </pc:sldMkLst>
        <pc:spChg chg="mod ord">
          <ac:chgData name="Peter Moran" userId="557618e2-d1ca-4d3d-a050-cb25789000c3" providerId="ADAL" clId="{3D2BFFD9-B341-4187-9AC9-2D87789D8CDD}" dt="2019-03-18T19:57:20.811" v="482" actId="26606"/>
          <ac:spMkLst>
            <pc:docMk/>
            <pc:sldMk cId="1532722477" sldId="347"/>
            <ac:spMk id="5" creationId="{00000000-0000-0000-0000-000000000000}"/>
          </ac:spMkLst>
        </pc:spChg>
        <pc:spChg chg="mod">
          <ac:chgData name="Peter Moran" userId="557618e2-d1ca-4d3d-a050-cb25789000c3" providerId="ADAL" clId="{3D2BFFD9-B341-4187-9AC9-2D87789D8CDD}" dt="2019-03-18T19:57:20.811" v="482" actId="26606"/>
          <ac:spMkLst>
            <pc:docMk/>
            <pc:sldMk cId="1532722477" sldId="347"/>
            <ac:spMk id="7" creationId="{86254A54-8DF9-41BD-B76B-33EFD15A80C7}"/>
          </ac:spMkLst>
        </pc:spChg>
        <pc:spChg chg="mod">
          <ac:chgData name="Peter Moran" userId="557618e2-d1ca-4d3d-a050-cb25789000c3" providerId="ADAL" clId="{3D2BFFD9-B341-4187-9AC9-2D87789D8CDD}" dt="2019-03-18T19:57:20.811" v="482" actId="26606"/>
          <ac:spMkLst>
            <pc:docMk/>
            <pc:sldMk cId="1532722477" sldId="347"/>
            <ac:spMk id="8" creationId="{C13C153D-AF79-4596-BB66-00E52DC836C9}"/>
          </ac:spMkLst>
        </pc:spChg>
        <pc:spChg chg="mod">
          <ac:chgData name="Peter Moran" userId="557618e2-d1ca-4d3d-a050-cb25789000c3" providerId="ADAL" clId="{3D2BFFD9-B341-4187-9AC9-2D87789D8CDD}" dt="2019-03-18T19:57:20.811" v="482" actId="26606"/>
          <ac:spMkLst>
            <pc:docMk/>
            <pc:sldMk cId="1532722477" sldId="347"/>
            <ac:spMk id="9" creationId="{AF96AD69-8812-49E6-9B44-3444DA872EBF}"/>
          </ac:spMkLst>
        </pc:spChg>
        <pc:spChg chg="add">
          <ac:chgData name="Peter Moran" userId="557618e2-d1ca-4d3d-a050-cb25789000c3" providerId="ADAL" clId="{3D2BFFD9-B341-4187-9AC9-2D87789D8CDD}" dt="2019-03-18T19:57:20.811" v="482" actId="26606"/>
          <ac:spMkLst>
            <pc:docMk/>
            <pc:sldMk cId="1532722477" sldId="347"/>
            <ac:spMk id="14" creationId="{3B854194-185D-494D-905C-7C7CB2E30F6E}"/>
          </ac:spMkLst>
        </pc:spChg>
        <pc:spChg chg="add">
          <ac:chgData name="Peter Moran" userId="557618e2-d1ca-4d3d-a050-cb25789000c3" providerId="ADAL" clId="{3D2BFFD9-B341-4187-9AC9-2D87789D8CDD}" dt="2019-03-18T19:57:20.811" v="482" actId="26606"/>
          <ac:spMkLst>
            <pc:docMk/>
            <pc:sldMk cId="1532722477" sldId="347"/>
            <ac:spMk id="16" creationId="{B4F5FA0D-0104-4987-8241-EFF7C85B88DE}"/>
          </ac:spMkLst>
        </pc:spChg>
        <pc:picChg chg="add">
          <ac:chgData name="Peter Moran" userId="557618e2-d1ca-4d3d-a050-cb25789000c3" providerId="ADAL" clId="{3D2BFFD9-B341-4187-9AC9-2D87789D8CDD}" dt="2019-03-18T19:57:20.811" v="482" actId="26606"/>
          <ac:picMkLst>
            <pc:docMk/>
            <pc:sldMk cId="1532722477" sldId="347"/>
            <ac:picMk id="18" creationId="{2897127E-6CEF-446C-BE87-93B7C46E49D1}"/>
          </ac:picMkLst>
        </pc:picChg>
      </pc:sldChg>
      <pc:sldChg chg="addSp modSp mod setBg modAnim">
        <pc:chgData name="Peter Moran" userId="557618e2-d1ca-4d3d-a050-cb25789000c3" providerId="ADAL" clId="{3D2BFFD9-B341-4187-9AC9-2D87789D8CDD}" dt="2019-03-18T19:58:11.252" v="484"/>
        <pc:sldMkLst>
          <pc:docMk/>
          <pc:sldMk cId="759455920" sldId="348"/>
        </pc:sldMkLst>
        <pc:spChg chg="mod ord">
          <ac:chgData name="Peter Moran" userId="557618e2-d1ca-4d3d-a050-cb25789000c3" providerId="ADAL" clId="{3D2BFFD9-B341-4187-9AC9-2D87789D8CDD}" dt="2019-03-18T19:53:05.390" v="424" actId="26606"/>
          <ac:spMkLst>
            <pc:docMk/>
            <pc:sldMk cId="759455920" sldId="348"/>
            <ac:spMk id="5" creationId="{00000000-0000-0000-0000-000000000000}"/>
          </ac:spMkLst>
        </pc:spChg>
        <pc:spChg chg="mod">
          <ac:chgData name="Peter Moran" userId="557618e2-d1ca-4d3d-a050-cb25789000c3" providerId="ADAL" clId="{3D2BFFD9-B341-4187-9AC9-2D87789D8CDD}" dt="2019-03-18T19:53:05.390" v="424" actId="26606"/>
          <ac:spMkLst>
            <pc:docMk/>
            <pc:sldMk cId="759455920" sldId="348"/>
            <ac:spMk id="7" creationId="{86254A54-8DF9-41BD-B76B-33EFD15A80C7}"/>
          </ac:spMkLst>
        </pc:spChg>
        <pc:spChg chg="mod">
          <ac:chgData name="Peter Moran" userId="557618e2-d1ca-4d3d-a050-cb25789000c3" providerId="ADAL" clId="{3D2BFFD9-B341-4187-9AC9-2D87789D8CDD}" dt="2019-03-18T19:53:05.390" v="424" actId="26606"/>
          <ac:spMkLst>
            <pc:docMk/>
            <pc:sldMk cId="759455920" sldId="348"/>
            <ac:spMk id="8" creationId="{C13C153D-AF79-4596-BB66-00E52DC836C9}"/>
          </ac:spMkLst>
        </pc:spChg>
        <pc:spChg chg="mod">
          <ac:chgData name="Peter Moran" userId="557618e2-d1ca-4d3d-a050-cb25789000c3" providerId="ADAL" clId="{3D2BFFD9-B341-4187-9AC9-2D87789D8CDD}" dt="2019-03-18T19:53:05.390" v="424" actId="26606"/>
          <ac:spMkLst>
            <pc:docMk/>
            <pc:sldMk cId="759455920" sldId="348"/>
            <ac:spMk id="9" creationId="{AF96AD69-8812-49E6-9B44-3444DA872EBF}"/>
          </ac:spMkLst>
        </pc:spChg>
        <pc:spChg chg="add">
          <ac:chgData name="Peter Moran" userId="557618e2-d1ca-4d3d-a050-cb25789000c3" providerId="ADAL" clId="{3D2BFFD9-B341-4187-9AC9-2D87789D8CDD}" dt="2019-03-18T19:53:05.390" v="424" actId="26606"/>
          <ac:spMkLst>
            <pc:docMk/>
            <pc:sldMk cId="759455920" sldId="348"/>
            <ac:spMk id="14" creationId="{3B854194-185D-494D-905C-7C7CB2E30F6E}"/>
          </ac:spMkLst>
        </pc:spChg>
        <pc:spChg chg="add">
          <ac:chgData name="Peter Moran" userId="557618e2-d1ca-4d3d-a050-cb25789000c3" providerId="ADAL" clId="{3D2BFFD9-B341-4187-9AC9-2D87789D8CDD}" dt="2019-03-18T19:53:05.390" v="424" actId="26606"/>
          <ac:spMkLst>
            <pc:docMk/>
            <pc:sldMk cId="759455920" sldId="348"/>
            <ac:spMk id="16" creationId="{B4F5FA0D-0104-4987-8241-EFF7C85B88DE}"/>
          </ac:spMkLst>
        </pc:spChg>
        <pc:picChg chg="add">
          <ac:chgData name="Peter Moran" userId="557618e2-d1ca-4d3d-a050-cb25789000c3" providerId="ADAL" clId="{3D2BFFD9-B341-4187-9AC9-2D87789D8CDD}" dt="2019-03-18T19:53:05.390" v="424" actId="26606"/>
          <ac:picMkLst>
            <pc:docMk/>
            <pc:sldMk cId="759455920" sldId="348"/>
            <ac:picMk id="18" creationId="{2897127E-6CEF-446C-BE87-93B7C46E49D1}"/>
          </ac:picMkLst>
        </pc:picChg>
      </pc:sldChg>
      <pc:sldChg chg="addSp modSp mod setBg modAnim">
        <pc:chgData name="Peter Moran" userId="557618e2-d1ca-4d3d-a050-cb25789000c3" providerId="ADAL" clId="{3D2BFFD9-B341-4187-9AC9-2D87789D8CDD}" dt="2019-03-18T20:17:30.149" v="885"/>
        <pc:sldMkLst>
          <pc:docMk/>
          <pc:sldMk cId="1696329595" sldId="349"/>
        </pc:sldMkLst>
        <pc:spChg chg="mod ord">
          <ac:chgData name="Peter Moran" userId="557618e2-d1ca-4d3d-a050-cb25789000c3" providerId="ADAL" clId="{3D2BFFD9-B341-4187-9AC9-2D87789D8CDD}" dt="2019-03-18T19:55:55.564" v="425" actId="26606"/>
          <ac:spMkLst>
            <pc:docMk/>
            <pc:sldMk cId="1696329595" sldId="349"/>
            <ac:spMk id="5" creationId="{00000000-0000-0000-0000-000000000000}"/>
          </ac:spMkLst>
        </pc:spChg>
        <pc:spChg chg="mod">
          <ac:chgData name="Peter Moran" userId="557618e2-d1ca-4d3d-a050-cb25789000c3" providerId="ADAL" clId="{3D2BFFD9-B341-4187-9AC9-2D87789D8CDD}" dt="2019-03-18T19:56:08.970" v="461" actId="20577"/>
          <ac:spMkLst>
            <pc:docMk/>
            <pc:sldMk cId="1696329595" sldId="349"/>
            <ac:spMk id="7" creationId="{86254A54-8DF9-41BD-B76B-33EFD15A80C7}"/>
          </ac:spMkLst>
        </pc:spChg>
        <pc:spChg chg="mod">
          <ac:chgData name="Peter Moran" userId="557618e2-d1ca-4d3d-a050-cb25789000c3" providerId="ADAL" clId="{3D2BFFD9-B341-4187-9AC9-2D87789D8CDD}" dt="2019-03-18T19:55:55.564" v="425" actId="26606"/>
          <ac:spMkLst>
            <pc:docMk/>
            <pc:sldMk cId="1696329595" sldId="349"/>
            <ac:spMk id="8" creationId="{C13C153D-AF79-4596-BB66-00E52DC836C9}"/>
          </ac:spMkLst>
        </pc:spChg>
        <pc:spChg chg="mod">
          <ac:chgData name="Peter Moran" userId="557618e2-d1ca-4d3d-a050-cb25789000c3" providerId="ADAL" clId="{3D2BFFD9-B341-4187-9AC9-2D87789D8CDD}" dt="2019-03-18T19:56:45.864" v="467" actId="1076"/>
          <ac:spMkLst>
            <pc:docMk/>
            <pc:sldMk cId="1696329595" sldId="349"/>
            <ac:spMk id="9" creationId="{AF96AD69-8812-49E6-9B44-3444DA872EBF}"/>
          </ac:spMkLst>
        </pc:spChg>
        <pc:spChg chg="add">
          <ac:chgData name="Peter Moran" userId="557618e2-d1ca-4d3d-a050-cb25789000c3" providerId="ADAL" clId="{3D2BFFD9-B341-4187-9AC9-2D87789D8CDD}" dt="2019-03-18T19:55:55.564" v="425" actId="26606"/>
          <ac:spMkLst>
            <pc:docMk/>
            <pc:sldMk cId="1696329595" sldId="349"/>
            <ac:spMk id="14" creationId="{3B854194-185D-494D-905C-7C7CB2E30F6E}"/>
          </ac:spMkLst>
        </pc:spChg>
        <pc:spChg chg="add">
          <ac:chgData name="Peter Moran" userId="557618e2-d1ca-4d3d-a050-cb25789000c3" providerId="ADAL" clId="{3D2BFFD9-B341-4187-9AC9-2D87789D8CDD}" dt="2019-03-18T19:55:55.564" v="425" actId="26606"/>
          <ac:spMkLst>
            <pc:docMk/>
            <pc:sldMk cId="1696329595" sldId="349"/>
            <ac:spMk id="16" creationId="{B4F5FA0D-0104-4987-8241-EFF7C85B88DE}"/>
          </ac:spMkLst>
        </pc:spChg>
        <pc:picChg chg="add">
          <ac:chgData name="Peter Moran" userId="557618e2-d1ca-4d3d-a050-cb25789000c3" providerId="ADAL" clId="{3D2BFFD9-B341-4187-9AC9-2D87789D8CDD}" dt="2019-03-18T19:55:55.564" v="425" actId="26606"/>
          <ac:picMkLst>
            <pc:docMk/>
            <pc:sldMk cId="1696329595" sldId="349"/>
            <ac:picMk id="18" creationId="{2897127E-6CEF-446C-BE87-93B7C46E49D1}"/>
          </ac:picMkLst>
        </pc:picChg>
      </pc:sldChg>
      <pc:sldChg chg="addSp modSp mod setBg modAnim">
        <pc:chgData name="Peter Moran" userId="557618e2-d1ca-4d3d-a050-cb25789000c3" providerId="ADAL" clId="{3D2BFFD9-B341-4187-9AC9-2D87789D8CDD}" dt="2019-03-18T20:20:01.285" v="899"/>
        <pc:sldMkLst>
          <pc:docMk/>
          <pc:sldMk cId="2916730388" sldId="350"/>
        </pc:sldMkLst>
        <pc:spChg chg="mod">
          <ac:chgData name="Peter Moran" userId="557618e2-d1ca-4d3d-a050-cb25789000c3" providerId="ADAL" clId="{3D2BFFD9-B341-4187-9AC9-2D87789D8CDD}" dt="2019-03-18T20:01:21.739" v="555" actId="20577"/>
          <ac:spMkLst>
            <pc:docMk/>
            <pc:sldMk cId="2916730388" sldId="350"/>
            <ac:spMk id="2" creationId="{BB6A90BD-7B86-449A-8EBA-71996A2439D6}"/>
          </ac:spMkLst>
        </pc:spChg>
        <pc:spChg chg="mod">
          <ac:chgData name="Peter Moran" userId="557618e2-d1ca-4d3d-a050-cb25789000c3" providerId="ADAL" clId="{3D2BFFD9-B341-4187-9AC9-2D87789D8CDD}" dt="2019-03-18T20:02:11.134" v="565" actId="20577"/>
          <ac:spMkLst>
            <pc:docMk/>
            <pc:sldMk cId="2916730388" sldId="350"/>
            <ac:spMk id="3" creationId="{322116EC-3BED-44B8-BB53-5B5F2C4A98C3}"/>
          </ac:spMkLst>
        </pc:spChg>
        <pc:spChg chg="mod">
          <ac:chgData name="Peter Moran" userId="557618e2-d1ca-4d3d-a050-cb25789000c3" providerId="ADAL" clId="{3D2BFFD9-B341-4187-9AC9-2D87789D8CDD}" dt="2019-03-18T20:01:16.503" v="532" actId="26606"/>
          <ac:spMkLst>
            <pc:docMk/>
            <pc:sldMk cId="2916730388" sldId="350"/>
            <ac:spMk id="4" creationId="{A7EF0628-EF74-4951-A534-AFC30498F221}"/>
          </ac:spMkLst>
        </pc:spChg>
        <pc:spChg chg="mod">
          <ac:chgData name="Peter Moran" userId="557618e2-d1ca-4d3d-a050-cb25789000c3" providerId="ADAL" clId="{3D2BFFD9-B341-4187-9AC9-2D87789D8CDD}" dt="2019-03-18T20:01:16.503" v="532" actId="26606"/>
          <ac:spMkLst>
            <pc:docMk/>
            <pc:sldMk cId="2916730388" sldId="350"/>
            <ac:spMk id="5" creationId="{2CA5DFB6-B40D-4DED-85A2-E9716763BA93}"/>
          </ac:spMkLst>
        </pc:spChg>
        <pc:spChg chg="add">
          <ac:chgData name="Peter Moran" userId="557618e2-d1ca-4d3d-a050-cb25789000c3" providerId="ADAL" clId="{3D2BFFD9-B341-4187-9AC9-2D87789D8CDD}" dt="2019-03-18T20:01:16.503" v="532" actId="26606"/>
          <ac:spMkLst>
            <pc:docMk/>
            <pc:sldMk cId="2916730388" sldId="350"/>
            <ac:spMk id="10" creationId="{4351DFE5-F63D-4BE0-BDA9-E3EB88F01AA5}"/>
          </ac:spMkLst>
        </pc:spChg>
        <pc:picChg chg="add">
          <ac:chgData name="Peter Moran" userId="557618e2-d1ca-4d3d-a050-cb25789000c3" providerId="ADAL" clId="{3D2BFFD9-B341-4187-9AC9-2D87789D8CDD}" dt="2019-03-18T20:01:16.503" v="532" actId="26606"/>
          <ac:picMkLst>
            <pc:docMk/>
            <pc:sldMk cId="2916730388" sldId="350"/>
            <ac:picMk id="12" creationId="{3AA16612-ACD2-4A16-8F2B-4514FD6BF28F}"/>
          </ac:picMkLst>
        </pc:picChg>
      </pc:sldChg>
      <pc:sldChg chg="addSp modSp mod setBg modAnim">
        <pc:chgData name="Peter Moran" userId="557618e2-d1ca-4d3d-a050-cb25789000c3" providerId="ADAL" clId="{3D2BFFD9-B341-4187-9AC9-2D87789D8CDD}" dt="2019-03-18T20:05:09.666" v="630" actId="27636"/>
        <pc:sldMkLst>
          <pc:docMk/>
          <pc:sldMk cId="2589264078" sldId="351"/>
        </pc:sldMkLst>
        <pc:spChg chg="mod">
          <ac:chgData name="Peter Moran" userId="557618e2-d1ca-4d3d-a050-cb25789000c3" providerId="ADAL" clId="{3D2BFFD9-B341-4187-9AC9-2D87789D8CDD}" dt="2019-03-18T20:03:43.975" v="579" actId="27636"/>
          <ac:spMkLst>
            <pc:docMk/>
            <pc:sldMk cId="2589264078" sldId="351"/>
            <ac:spMk id="2" creationId="{971F9080-3B1E-46B9-B630-DC1B5C27E1D9}"/>
          </ac:spMkLst>
        </pc:spChg>
        <pc:spChg chg="mod">
          <ac:chgData name="Peter Moran" userId="557618e2-d1ca-4d3d-a050-cb25789000c3" providerId="ADAL" clId="{3D2BFFD9-B341-4187-9AC9-2D87789D8CDD}" dt="2019-03-18T20:05:09.666" v="630" actId="27636"/>
          <ac:spMkLst>
            <pc:docMk/>
            <pc:sldMk cId="2589264078" sldId="351"/>
            <ac:spMk id="3" creationId="{E65DBED7-579F-4A71-BB6B-18553219E6ED}"/>
          </ac:spMkLst>
        </pc:spChg>
        <pc:spChg chg="mod">
          <ac:chgData name="Peter Moran" userId="557618e2-d1ca-4d3d-a050-cb25789000c3" providerId="ADAL" clId="{3D2BFFD9-B341-4187-9AC9-2D87789D8CDD}" dt="2019-03-18T20:03:25.005" v="573" actId="26606"/>
          <ac:spMkLst>
            <pc:docMk/>
            <pc:sldMk cId="2589264078" sldId="351"/>
            <ac:spMk id="4" creationId="{45F6C31D-2A0A-4B63-9EB1-783A0B28F9B9}"/>
          </ac:spMkLst>
        </pc:spChg>
        <pc:spChg chg="mod">
          <ac:chgData name="Peter Moran" userId="557618e2-d1ca-4d3d-a050-cb25789000c3" providerId="ADAL" clId="{3D2BFFD9-B341-4187-9AC9-2D87789D8CDD}" dt="2019-03-18T20:03:25.005" v="573" actId="26606"/>
          <ac:spMkLst>
            <pc:docMk/>
            <pc:sldMk cId="2589264078" sldId="351"/>
            <ac:spMk id="5" creationId="{BCB38EC8-EE0D-4563-8E0C-1C462F987FCB}"/>
          </ac:spMkLst>
        </pc:spChg>
        <pc:spChg chg="add">
          <ac:chgData name="Peter Moran" userId="557618e2-d1ca-4d3d-a050-cb25789000c3" providerId="ADAL" clId="{3D2BFFD9-B341-4187-9AC9-2D87789D8CDD}" dt="2019-03-18T20:03:25.005" v="573" actId="26606"/>
          <ac:spMkLst>
            <pc:docMk/>
            <pc:sldMk cId="2589264078" sldId="351"/>
            <ac:spMk id="10" creationId="{4351DFE5-F63D-4BE0-BDA9-E3EB88F01AA5}"/>
          </ac:spMkLst>
        </pc:spChg>
        <pc:picChg chg="add">
          <ac:chgData name="Peter Moran" userId="557618e2-d1ca-4d3d-a050-cb25789000c3" providerId="ADAL" clId="{3D2BFFD9-B341-4187-9AC9-2D87789D8CDD}" dt="2019-03-18T20:03:25.005" v="573" actId="26606"/>
          <ac:picMkLst>
            <pc:docMk/>
            <pc:sldMk cId="2589264078" sldId="351"/>
            <ac:picMk id="12" creationId="{3AA16612-ACD2-4A16-8F2B-4514FD6BF28F}"/>
          </ac:picMkLst>
        </pc:picChg>
      </pc:sldChg>
      <pc:sldChg chg="addSp modSp mod setBg modAnim">
        <pc:chgData name="Peter Moran" userId="557618e2-d1ca-4d3d-a050-cb25789000c3" providerId="ADAL" clId="{3D2BFFD9-B341-4187-9AC9-2D87789D8CDD}" dt="2019-03-18T20:21:37.169" v="912"/>
        <pc:sldMkLst>
          <pc:docMk/>
          <pc:sldMk cId="582969131" sldId="352"/>
        </pc:sldMkLst>
        <pc:spChg chg="mod">
          <ac:chgData name="Peter Moran" userId="557618e2-d1ca-4d3d-a050-cb25789000c3" providerId="ADAL" clId="{3D2BFFD9-B341-4187-9AC9-2D87789D8CDD}" dt="2019-03-18T20:05:40.839" v="633" actId="27636"/>
          <ac:spMkLst>
            <pc:docMk/>
            <pc:sldMk cId="582969131" sldId="352"/>
            <ac:spMk id="2" creationId="{971F9080-3B1E-46B9-B630-DC1B5C27E1D9}"/>
          </ac:spMkLst>
        </pc:spChg>
        <pc:spChg chg="mod">
          <ac:chgData name="Peter Moran" userId="557618e2-d1ca-4d3d-a050-cb25789000c3" providerId="ADAL" clId="{3D2BFFD9-B341-4187-9AC9-2D87789D8CDD}" dt="2019-03-18T20:06:03.138" v="640" actId="113"/>
          <ac:spMkLst>
            <pc:docMk/>
            <pc:sldMk cId="582969131" sldId="352"/>
            <ac:spMk id="3" creationId="{E65DBED7-579F-4A71-BB6B-18553219E6ED}"/>
          </ac:spMkLst>
        </pc:spChg>
        <pc:spChg chg="mod">
          <ac:chgData name="Peter Moran" userId="557618e2-d1ca-4d3d-a050-cb25789000c3" providerId="ADAL" clId="{3D2BFFD9-B341-4187-9AC9-2D87789D8CDD}" dt="2019-03-18T20:05:27.495" v="631" actId="26606"/>
          <ac:spMkLst>
            <pc:docMk/>
            <pc:sldMk cId="582969131" sldId="352"/>
            <ac:spMk id="4" creationId="{45F6C31D-2A0A-4B63-9EB1-783A0B28F9B9}"/>
          </ac:spMkLst>
        </pc:spChg>
        <pc:spChg chg="mod">
          <ac:chgData name="Peter Moran" userId="557618e2-d1ca-4d3d-a050-cb25789000c3" providerId="ADAL" clId="{3D2BFFD9-B341-4187-9AC9-2D87789D8CDD}" dt="2019-03-18T20:05:27.495" v="631" actId="26606"/>
          <ac:spMkLst>
            <pc:docMk/>
            <pc:sldMk cId="582969131" sldId="352"/>
            <ac:spMk id="5" creationId="{BCB38EC8-EE0D-4563-8E0C-1C462F987FCB}"/>
          </ac:spMkLst>
        </pc:spChg>
        <pc:spChg chg="add">
          <ac:chgData name="Peter Moran" userId="557618e2-d1ca-4d3d-a050-cb25789000c3" providerId="ADAL" clId="{3D2BFFD9-B341-4187-9AC9-2D87789D8CDD}" dt="2019-03-18T20:05:27.495" v="631" actId="26606"/>
          <ac:spMkLst>
            <pc:docMk/>
            <pc:sldMk cId="582969131" sldId="352"/>
            <ac:spMk id="10" creationId="{4351DFE5-F63D-4BE0-BDA9-E3EB88F01AA5}"/>
          </ac:spMkLst>
        </pc:spChg>
        <pc:picChg chg="add">
          <ac:chgData name="Peter Moran" userId="557618e2-d1ca-4d3d-a050-cb25789000c3" providerId="ADAL" clId="{3D2BFFD9-B341-4187-9AC9-2D87789D8CDD}" dt="2019-03-18T20:05:27.495" v="631" actId="26606"/>
          <ac:picMkLst>
            <pc:docMk/>
            <pc:sldMk cId="582969131" sldId="352"/>
            <ac:picMk id="12" creationId="{3AA16612-ACD2-4A16-8F2B-4514FD6BF28F}"/>
          </ac:picMkLst>
        </pc:picChg>
      </pc:sldChg>
      <pc:sldChg chg="addSp modSp mod setBg modAnim">
        <pc:chgData name="Peter Moran" userId="557618e2-d1ca-4d3d-a050-cb25789000c3" providerId="ADAL" clId="{3D2BFFD9-B341-4187-9AC9-2D87789D8CDD}" dt="2019-03-18T20:09:37.833" v="711" actId="20577"/>
        <pc:sldMkLst>
          <pc:docMk/>
          <pc:sldMk cId="1895087886" sldId="354"/>
        </pc:sldMkLst>
        <pc:spChg chg="mod">
          <ac:chgData name="Peter Moran" userId="557618e2-d1ca-4d3d-a050-cb25789000c3" providerId="ADAL" clId="{3D2BFFD9-B341-4187-9AC9-2D87789D8CDD}" dt="2019-03-18T20:08:26.688" v="697" actId="27636"/>
          <ac:spMkLst>
            <pc:docMk/>
            <pc:sldMk cId="1895087886" sldId="354"/>
            <ac:spMk id="2" creationId="{971F9080-3B1E-46B9-B630-DC1B5C27E1D9}"/>
          </ac:spMkLst>
        </pc:spChg>
        <pc:spChg chg="mod">
          <ac:chgData name="Peter Moran" userId="557618e2-d1ca-4d3d-a050-cb25789000c3" providerId="ADAL" clId="{3D2BFFD9-B341-4187-9AC9-2D87789D8CDD}" dt="2019-03-18T20:09:37.833" v="711" actId="20577"/>
          <ac:spMkLst>
            <pc:docMk/>
            <pc:sldMk cId="1895087886" sldId="354"/>
            <ac:spMk id="3" creationId="{E65DBED7-579F-4A71-BB6B-18553219E6ED}"/>
          </ac:spMkLst>
        </pc:spChg>
        <pc:spChg chg="mod">
          <ac:chgData name="Peter Moran" userId="557618e2-d1ca-4d3d-a050-cb25789000c3" providerId="ADAL" clId="{3D2BFFD9-B341-4187-9AC9-2D87789D8CDD}" dt="2019-03-18T20:08:13.765" v="695" actId="26606"/>
          <ac:spMkLst>
            <pc:docMk/>
            <pc:sldMk cId="1895087886" sldId="354"/>
            <ac:spMk id="4" creationId="{45F6C31D-2A0A-4B63-9EB1-783A0B28F9B9}"/>
          </ac:spMkLst>
        </pc:spChg>
        <pc:spChg chg="mod">
          <ac:chgData name="Peter Moran" userId="557618e2-d1ca-4d3d-a050-cb25789000c3" providerId="ADAL" clId="{3D2BFFD9-B341-4187-9AC9-2D87789D8CDD}" dt="2019-03-18T20:08:13.765" v="695" actId="26606"/>
          <ac:spMkLst>
            <pc:docMk/>
            <pc:sldMk cId="1895087886" sldId="354"/>
            <ac:spMk id="5" creationId="{BCB38EC8-EE0D-4563-8E0C-1C462F987FCB}"/>
          </ac:spMkLst>
        </pc:spChg>
        <pc:spChg chg="add">
          <ac:chgData name="Peter Moran" userId="557618e2-d1ca-4d3d-a050-cb25789000c3" providerId="ADAL" clId="{3D2BFFD9-B341-4187-9AC9-2D87789D8CDD}" dt="2019-03-18T20:08:13.765" v="695" actId="26606"/>
          <ac:spMkLst>
            <pc:docMk/>
            <pc:sldMk cId="1895087886" sldId="354"/>
            <ac:spMk id="10" creationId="{4351DFE5-F63D-4BE0-BDA9-E3EB88F01AA5}"/>
          </ac:spMkLst>
        </pc:spChg>
        <pc:picChg chg="add">
          <ac:chgData name="Peter Moran" userId="557618e2-d1ca-4d3d-a050-cb25789000c3" providerId="ADAL" clId="{3D2BFFD9-B341-4187-9AC9-2D87789D8CDD}" dt="2019-03-18T20:08:13.765" v="695" actId="26606"/>
          <ac:picMkLst>
            <pc:docMk/>
            <pc:sldMk cId="1895087886" sldId="354"/>
            <ac:picMk id="12" creationId="{3AA16612-ACD2-4A16-8F2B-4514FD6BF28F}"/>
          </ac:picMkLst>
        </pc:picChg>
      </pc:sldChg>
      <pc:sldChg chg="addSp modSp mod setBg modAnim">
        <pc:chgData name="Peter Moran" userId="557618e2-d1ca-4d3d-a050-cb25789000c3" providerId="ADAL" clId="{3D2BFFD9-B341-4187-9AC9-2D87789D8CDD}" dt="2019-03-18T20:11:48.851" v="739"/>
        <pc:sldMkLst>
          <pc:docMk/>
          <pc:sldMk cId="4229014095" sldId="355"/>
        </pc:sldMkLst>
        <pc:spChg chg="mod">
          <ac:chgData name="Peter Moran" userId="557618e2-d1ca-4d3d-a050-cb25789000c3" providerId="ADAL" clId="{3D2BFFD9-B341-4187-9AC9-2D87789D8CDD}" dt="2019-03-18T20:10:07.594" v="712" actId="26606"/>
          <ac:spMkLst>
            <pc:docMk/>
            <pc:sldMk cId="4229014095" sldId="355"/>
            <ac:spMk id="2" creationId="{B6CDAC6C-1F04-43A7-901C-34D2FFFE68B2}"/>
          </ac:spMkLst>
        </pc:spChg>
        <pc:spChg chg="mod">
          <ac:chgData name="Peter Moran" userId="557618e2-d1ca-4d3d-a050-cb25789000c3" providerId="ADAL" clId="{3D2BFFD9-B341-4187-9AC9-2D87789D8CDD}" dt="2019-03-18T20:11:37.943" v="738" actId="113"/>
          <ac:spMkLst>
            <pc:docMk/>
            <pc:sldMk cId="4229014095" sldId="355"/>
            <ac:spMk id="3" creationId="{ECF2E697-37BD-4D66-B108-6D87311E8044}"/>
          </ac:spMkLst>
        </pc:spChg>
        <pc:spChg chg="mod">
          <ac:chgData name="Peter Moran" userId="557618e2-d1ca-4d3d-a050-cb25789000c3" providerId="ADAL" clId="{3D2BFFD9-B341-4187-9AC9-2D87789D8CDD}" dt="2019-03-18T20:10:07.594" v="712" actId="26606"/>
          <ac:spMkLst>
            <pc:docMk/>
            <pc:sldMk cId="4229014095" sldId="355"/>
            <ac:spMk id="4" creationId="{EA7C9A39-DD36-42FB-AD1E-E3094888F95F}"/>
          </ac:spMkLst>
        </pc:spChg>
        <pc:spChg chg="mod">
          <ac:chgData name="Peter Moran" userId="557618e2-d1ca-4d3d-a050-cb25789000c3" providerId="ADAL" clId="{3D2BFFD9-B341-4187-9AC9-2D87789D8CDD}" dt="2019-03-18T20:10:07.594" v="712" actId="26606"/>
          <ac:spMkLst>
            <pc:docMk/>
            <pc:sldMk cId="4229014095" sldId="355"/>
            <ac:spMk id="5" creationId="{56E2E76F-32E9-42CF-B252-2780AED9D5E9}"/>
          </ac:spMkLst>
        </pc:spChg>
        <pc:spChg chg="add">
          <ac:chgData name="Peter Moran" userId="557618e2-d1ca-4d3d-a050-cb25789000c3" providerId="ADAL" clId="{3D2BFFD9-B341-4187-9AC9-2D87789D8CDD}" dt="2019-03-18T20:10:07.594" v="712" actId="26606"/>
          <ac:spMkLst>
            <pc:docMk/>
            <pc:sldMk cId="4229014095" sldId="355"/>
            <ac:spMk id="10" creationId="{4351DFE5-F63D-4BE0-BDA9-E3EB88F01AA5}"/>
          </ac:spMkLst>
        </pc:spChg>
        <pc:picChg chg="add">
          <ac:chgData name="Peter Moran" userId="557618e2-d1ca-4d3d-a050-cb25789000c3" providerId="ADAL" clId="{3D2BFFD9-B341-4187-9AC9-2D87789D8CDD}" dt="2019-03-18T20:10:07.594" v="712" actId="26606"/>
          <ac:picMkLst>
            <pc:docMk/>
            <pc:sldMk cId="4229014095" sldId="355"/>
            <ac:picMk id="12" creationId="{3AA16612-ACD2-4A16-8F2B-4514FD6BF28F}"/>
          </ac:picMkLst>
        </pc:picChg>
      </pc:sldChg>
      <pc:sldChg chg="addSp modSp mod setBg modAnim">
        <pc:chgData name="Peter Moran" userId="557618e2-d1ca-4d3d-a050-cb25789000c3" providerId="ADAL" clId="{3D2BFFD9-B341-4187-9AC9-2D87789D8CDD}" dt="2019-03-18T20:22:25.335" v="918"/>
        <pc:sldMkLst>
          <pc:docMk/>
          <pc:sldMk cId="3974726759" sldId="357"/>
        </pc:sldMkLst>
        <pc:spChg chg="mod">
          <ac:chgData name="Peter Moran" userId="557618e2-d1ca-4d3d-a050-cb25789000c3" providerId="ADAL" clId="{3D2BFFD9-B341-4187-9AC9-2D87789D8CDD}" dt="2019-03-18T20:13:16.793" v="791" actId="20577"/>
          <ac:spMkLst>
            <pc:docMk/>
            <pc:sldMk cId="3974726759" sldId="357"/>
            <ac:spMk id="2" creationId="{971F9080-3B1E-46B9-B630-DC1B5C27E1D9}"/>
          </ac:spMkLst>
        </pc:spChg>
        <pc:spChg chg="mod">
          <ac:chgData name="Peter Moran" userId="557618e2-d1ca-4d3d-a050-cb25789000c3" providerId="ADAL" clId="{3D2BFFD9-B341-4187-9AC9-2D87789D8CDD}" dt="2019-03-18T20:17:05.729" v="883" actId="27636"/>
          <ac:spMkLst>
            <pc:docMk/>
            <pc:sldMk cId="3974726759" sldId="357"/>
            <ac:spMk id="3" creationId="{E65DBED7-579F-4A71-BB6B-18553219E6ED}"/>
          </ac:spMkLst>
        </pc:spChg>
        <pc:spChg chg="mod">
          <ac:chgData name="Peter Moran" userId="557618e2-d1ca-4d3d-a050-cb25789000c3" providerId="ADAL" clId="{3D2BFFD9-B341-4187-9AC9-2D87789D8CDD}" dt="2019-03-18T20:13:11.762" v="781" actId="26606"/>
          <ac:spMkLst>
            <pc:docMk/>
            <pc:sldMk cId="3974726759" sldId="357"/>
            <ac:spMk id="4" creationId="{45F6C31D-2A0A-4B63-9EB1-783A0B28F9B9}"/>
          </ac:spMkLst>
        </pc:spChg>
        <pc:spChg chg="mod">
          <ac:chgData name="Peter Moran" userId="557618e2-d1ca-4d3d-a050-cb25789000c3" providerId="ADAL" clId="{3D2BFFD9-B341-4187-9AC9-2D87789D8CDD}" dt="2019-03-18T20:13:11.762" v="781" actId="26606"/>
          <ac:spMkLst>
            <pc:docMk/>
            <pc:sldMk cId="3974726759" sldId="357"/>
            <ac:spMk id="5" creationId="{BCB38EC8-EE0D-4563-8E0C-1C462F987FCB}"/>
          </ac:spMkLst>
        </pc:spChg>
        <pc:spChg chg="add">
          <ac:chgData name="Peter Moran" userId="557618e2-d1ca-4d3d-a050-cb25789000c3" providerId="ADAL" clId="{3D2BFFD9-B341-4187-9AC9-2D87789D8CDD}" dt="2019-03-18T20:13:11.762" v="781" actId="26606"/>
          <ac:spMkLst>
            <pc:docMk/>
            <pc:sldMk cId="3974726759" sldId="357"/>
            <ac:spMk id="10" creationId="{4351DFE5-F63D-4BE0-BDA9-E3EB88F01AA5}"/>
          </ac:spMkLst>
        </pc:spChg>
        <pc:picChg chg="add">
          <ac:chgData name="Peter Moran" userId="557618e2-d1ca-4d3d-a050-cb25789000c3" providerId="ADAL" clId="{3D2BFFD9-B341-4187-9AC9-2D87789D8CDD}" dt="2019-03-18T20:13:11.762" v="781" actId="26606"/>
          <ac:picMkLst>
            <pc:docMk/>
            <pc:sldMk cId="3974726759" sldId="357"/>
            <ac:picMk id="12" creationId="{3AA16612-ACD2-4A16-8F2B-4514FD6BF28F}"/>
          </ac:picMkLst>
        </pc:picChg>
      </pc:sldChg>
      <pc:sldChg chg="addSp modSp mod setBg modAnim">
        <pc:chgData name="Peter Moran" userId="557618e2-d1ca-4d3d-a050-cb25789000c3" providerId="ADAL" clId="{3D2BFFD9-B341-4187-9AC9-2D87789D8CDD}" dt="2019-03-18T20:22:15.945" v="917"/>
        <pc:sldMkLst>
          <pc:docMk/>
          <pc:sldMk cId="3785666455" sldId="358"/>
        </pc:sldMkLst>
        <pc:spChg chg="mod">
          <ac:chgData name="Peter Moran" userId="557618e2-d1ca-4d3d-a050-cb25789000c3" providerId="ADAL" clId="{3D2BFFD9-B341-4187-9AC9-2D87789D8CDD}" dt="2019-03-18T20:12:08.210" v="740" actId="26606"/>
          <ac:spMkLst>
            <pc:docMk/>
            <pc:sldMk cId="3785666455" sldId="358"/>
            <ac:spMk id="2" creationId="{B6CDAC6C-1F04-43A7-901C-34D2FFFE68B2}"/>
          </ac:spMkLst>
        </pc:spChg>
        <pc:spChg chg="mod">
          <ac:chgData name="Peter Moran" userId="557618e2-d1ca-4d3d-a050-cb25789000c3" providerId="ADAL" clId="{3D2BFFD9-B341-4187-9AC9-2D87789D8CDD}" dt="2019-03-18T20:13:02.496" v="780" actId="20577"/>
          <ac:spMkLst>
            <pc:docMk/>
            <pc:sldMk cId="3785666455" sldId="358"/>
            <ac:spMk id="3" creationId="{ECF2E697-37BD-4D66-B108-6D87311E8044}"/>
          </ac:spMkLst>
        </pc:spChg>
        <pc:spChg chg="mod">
          <ac:chgData name="Peter Moran" userId="557618e2-d1ca-4d3d-a050-cb25789000c3" providerId="ADAL" clId="{3D2BFFD9-B341-4187-9AC9-2D87789D8CDD}" dt="2019-03-18T20:12:08.210" v="740" actId="26606"/>
          <ac:spMkLst>
            <pc:docMk/>
            <pc:sldMk cId="3785666455" sldId="358"/>
            <ac:spMk id="4" creationId="{EA7C9A39-DD36-42FB-AD1E-E3094888F95F}"/>
          </ac:spMkLst>
        </pc:spChg>
        <pc:spChg chg="mod">
          <ac:chgData name="Peter Moran" userId="557618e2-d1ca-4d3d-a050-cb25789000c3" providerId="ADAL" clId="{3D2BFFD9-B341-4187-9AC9-2D87789D8CDD}" dt="2019-03-18T20:12:08.210" v="740" actId="26606"/>
          <ac:spMkLst>
            <pc:docMk/>
            <pc:sldMk cId="3785666455" sldId="358"/>
            <ac:spMk id="5" creationId="{56E2E76F-32E9-42CF-B252-2780AED9D5E9}"/>
          </ac:spMkLst>
        </pc:spChg>
        <pc:spChg chg="add">
          <ac:chgData name="Peter Moran" userId="557618e2-d1ca-4d3d-a050-cb25789000c3" providerId="ADAL" clId="{3D2BFFD9-B341-4187-9AC9-2D87789D8CDD}" dt="2019-03-18T20:12:08.210" v="740" actId="26606"/>
          <ac:spMkLst>
            <pc:docMk/>
            <pc:sldMk cId="3785666455" sldId="358"/>
            <ac:spMk id="10" creationId="{4351DFE5-F63D-4BE0-BDA9-E3EB88F01AA5}"/>
          </ac:spMkLst>
        </pc:spChg>
        <pc:picChg chg="add">
          <ac:chgData name="Peter Moran" userId="557618e2-d1ca-4d3d-a050-cb25789000c3" providerId="ADAL" clId="{3D2BFFD9-B341-4187-9AC9-2D87789D8CDD}" dt="2019-03-18T20:12:08.210" v="740" actId="26606"/>
          <ac:picMkLst>
            <pc:docMk/>
            <pc:sldMk cId="3785666455" sldId="358"/>
            <ac:picMk id="12" creationId="{3AA16612-ACD2-4A16-8F2B-4514FD6BF28F}"/>
          </ac:picMkLst>
        </pc:picChg>
      </pc:sldChg>
      <pc:sldChg chg="addSp delSp modSp mod setBg modAnim">
        <pc:chgData name="Peter Moran" userId="557618e2-d1ca-4d3d-a050-cb25789000c3" providerId="ADAL" clId="{3D2BFFD9-B341-4187-9AC9-2D87789D8CDD}" dt="2019-03-18T19:44:00.527" v="129"/>
        <pc:sldMkLst>
          <pc:docMk/>
          <pc:sldMk cId="3470027821" sldId="359"/>
        </pc:sldMkLst>
        <pc:spChg chg="mod ord">
          <ac:chgData name="Peter Moran" userId="557618e2-d1ca-4d3d-a050-cb25789000c3" providerId="ADAL" clId="{3D2BFFD9-B341-4187-9AC9-2D87789D8CDD}" dt="2019-03-18T19:43:30.099" v="113" actId="26606"/>
          <ac:spMkLst>
            <pc:docMk/>
            <pc:sldMk cId="3470027821" sldId="359"/>
            <ac:spMk id="5" creationId="{00000000-0000-0000-0000-000000000000}"/>
          </ac:spMkLst>
        </pc:spChg>
        <pc:spChg chg="mod">
          <ac:chgData name="Peter Moran" userId="557618e2-d1ca-4d3d-a050-cb25789000c3" providerId="ADAL" clId="{3D2BFFD9-B341-4187-9AC9-2D87789D8CDD}" dt="2019-03-18T19:43:30.099" v="113" actId="26606"/>
          <ac:spMkLst>
            <pc:docMk/>
            <pc:sldMk cId="3470027821" sldId="359"/>
            <ac:spMk id="7" creationId="{86254A54-8DF9-41BD-B76B-33EFD15A80C7}"/>
          </ac:spMkLst>
        </pc:spChg>
        <pc:spChg chg="mod">
          <ac:chgData name="Peter Moran" userId="557618e2-d1ca-4d3d-a050-cb25789000c3" providerId="ADAL" clId="{3D2BFFD9-B341-4187-9AC9-2D87789D8CDD}" dt="2019-03-18T19:43:30.099" v="113" actId="26606"/>
          <ac:spMkLst>
            <pc:docMk/>
            <pc:sldMk cId="3470027821" sldId="359"/>
            <ac:spMk id="8" creationId="{C13C153D-AF79-4596-BB66-00E52DC836C9}"/>
          </ac:spMkLst>
        </pc:spChg>
        <pc:spChg chg="mod">
          <ac:chgData name="Peter Moran" userId="557618e2-d1ca-4d3d-a050-cb25789000c3" providerId="ADAL" clId="{3D2BFFD9-B341-4187-9AC9-2D87789D8CDD}" dt="2019-03-18T19:43:43.333" v="126" actId="5793"/>
          <ac:spMkLst>
            <pc:docMk/>
            <pc:sldMk cId="3470027821" sldId="359"/>
            <ac:spMk id="9" creationId="{AF96AD69-8812-49E6-9B44-3444DA872EBF}"/>
          </ac:spMkLst>
        </pc:spChg>
        <pc:spChg chg="add del">
          <ac:chgData name="Peter Moran" userId="557618e2-d1ca-4d3d-a050-cb25789000c3" providerId="ADAL" clId="{3D2BFFD9-B341-4187-9AC9-2D87789D8CDD}" dt="2019-03-18T19:43:30.087" v="112" actId="26606"/>
          <ac:spMkLst>
            <pc:docMk/>
            <pc:sldMk cId="3470027821" sldId="359"/>
            <ac:spMk id="14" creationId="{8D70B121-56F4-4848-B38B-182089D909FA}"/>
          </ac:spMkLst>
        </pc:spChg>
        <pc:spChg chg="add">
          <ac:chgData name="Peter Moran" userId="557618e2-d1ca-4d3d-a050-cb25789000c3" providerId="ADAL" clId="{3D2BFFD9-B341-4187-9AC9-2D87789D8CDD}" dt="2019-03-18T19:43:30.099" v="113" actId="26606"/>
          <ac:spMkLst>
            <pc:docMk/>
            <pc:sldMk cId="3470027821" sldId="359"/>
            <ac:spMk id="19" creationId="{3B854194-185D-494D-905C-7C7CB2E30F6E}"/>
          </ac:spMkLst>
        </pc:spChg>
        <pc:spChg chg="add">
          <ac:chgData name="Peter Moran" userId="557618e2-d1ca-4d3d-a050-cb25789000c3" providerId="ADAL" clId="{3D2BFFD9-B341-4187-9AC9-2D87789D8CDD}" dt="2019-03-18T19:43:30.099" v="113" actId="26606"/>
          <ac:spMkLst>
            <pc:docMk/>
            <pc:sldMk cId="3470027821" sldId="359"/>
            <ac:spMk id="20" creationId="{B4F5FA0D-0104-4987-8241-EFF7C85B88DE}"/>
          </ac:spMkLst>
        </pc:spChg>
        <pc:picChg chg="add">
          <ac:chgData name="Peter Moran" userId="557618e2-d1ca-4d3d-a050-cb25789000c3" providerId="ADAL" clId="{3D2BFFD9-B341-4187-9AC9-2D87789D8CDD}" dt="2019-03-18T19:43:30.099" v="113" actId="26606"/>
          <ac:picMkLst>
            <pc:docMk/>
            <pc:sldMk cId="3470027821" sldId="359"/>
            <ac:picMk id="18" creationId="{2897127E-6CEF-446C-BE87-93B7C46E49D1}"/>
          </ac:picMkLst>
        </pc:picChg>
        <pc:cxnChg chg="add del">
          <ac:chgData name="Peter Moran" userId="557618e2-d1ca-4d3d-a050-cb25789000c3" providerId="ADAL" clId="{3D2BFFD9-B341-4187-9AC9-2D87789D8CDD}" dt="2019-03-18T19:43:30.087" v="112" actId="26606"/>
          <ac:cxnSpMkLst>
            <pc:docMk/>
            <pc:sldMk cId="3470027821" sldId="359"/>
            <ac:cxnSpMk id="16" creationId="{2D72A2C9-F3CA-4216-8BAD-FA4C970C3C4E}"/>
          </ac:cxnSpMkLst>
        </pc:cxnChg>
      </pc:sldChg>
      <pc:sldChg chg="addSp delSp modSp mod setBg modAnim">
        <pc:chgData name="Peter Moran" userId="557618e2-d1ca-4d3d-a050-cb25789000c3" providerId="ADAL" clId="{3D2BFFD9-B341-4187-9AC9-2D87789D8CDD}" dt="2019-03-18T20:29:33.920" v="955" actId="6549"/>
        <pc:sldMkLst>
          <pc:docMk/>
          <pc:sldMk cId="2715323039" sldId="362"/>
        </pc:sldMkLst>
        <pc:spChg chg="mod ord">
          <ac:chgData name="Peter Moran" userId="557618e2-d1ca-4d3d-a050-cb25789000c3" providerId="ADAL" clId="{3D2BFFD9-B341-4187-9AC9-2D87789D8CDD}" dt="2019-03-18T20:25:59.620" v="940" actId="26606"/>
          <ac:spMkLst>
            <pc:docMk/>
            <pc:sldMk cId="2715323039" sldId="362"/>
            <ac:spMk id="5" creationId="{00000000-0000-0000-0000-000000000000}"/>
          </ac:spMkLst>
        </pc:spChg>
        <pc:spChg chg="mod">
          <ac:chgData name="Peter Moran" userId="557618e2-d1ca-4d3d-a050-cb25789000c3" providerId="ADAL" clId="{3D2BFFD9-B341-4187-9AC9-2D87789D8CDD}" dt="2019-03-18T20:29:33.920" v="955" actId="6549"/>
          <ac:spMkLst>
            <pc:docMk/>
            <pc:sldMk cId="2715323039" sldId="362"/>
            <ac:spMk id="7" creationId="{86254A54-8DF9-41BD-B76B-33EFD15A80C7}"/>
          </ac:spMkLst>
        </pc:spChg>
        <pc:spChg chg="mod">
          <ac:chgData name="Peter Moran" userId="557618e2-d1ca-4d3d-a050-cb25789000c3" providerId="ADAL" clId="{3D2BFFD9-B341-4187-9AC9-2D87789D8CDD}" dt="2019-03-18T20:25:59.620" v="940" actId="26606"/>
          <ac:spMkLst>
            <pc:docMk/>
            <pc:sldMk cId="2715323039" sldId="362"/>
            <ac:spMk id="8" creationId="{C13C153D-AF79-4596-BB66-00E52DC836C9}"/>
          </ac:spMkLst>
        </pc:spChg>
        <pc:spChg chg="mod">
          <ac:chgData name="Peter Moran" userId="557618e2-d1ca-4d3d-a050-cb25789000c3" providerId="ADAL" clId="{3D2BFFD9-B341-4187-9AC9-2D87789D8CDD}" dt="2019-03-18T20:26:03.964" v="941"/>
          <ac:spMkLst>
            <pc:docMk/>
            <pc:sldMk cId="2715323039" sldId="362"/>
            <ac:spMk id="9" creationId="{AF96AD69-8812-49E6-9B44-3444DA872EBF}"/>
          </ac:spMkLst>
        </pc:spChg>
        <pc:spChg chg="add del">
          <ac:chgData name="Peter Moran" userId="557618e2-d1ca-4d3d-a050-cb25789000c3" providerId="ADAL" clId="{3D2BFFD9-B341-4187-9AC9-2D87789D8CDD}" dt="2019-03-18T20:25:59.620" v="940" actId="26606"/>
          <ac:spMkLst>
            <pc:docMk/>
            <pc:sldMk cId="2715323039" sldId="362"/>
            <ac:spMk id="14" creationId="{15911E3A-C35B-4EF7-A355-B84E9A14AF4D}"/>
          </ac:spMkLst>
        </pc:spChg>
        <pc:spChg chg="add">
          <ac:chgData name="Peter Moran" userId="557618e2-d1ca-4d3d-a050-cb25789000c3" providerId="ADAL" clId="{3D2BFFD9-B341-4187-9AC9-2D87789D8CDD}" dt="2019-03-18T20:25:59.620" v="940" actId="26606"/>
          <ac:spMkLst>
            <pc:docMk/>
            <pc:sldMk cId="2715323039" sldId="362"/>
            <ac:spMk id="47" creationId="{4351DFE5-F63D-4BE0-BDA9-E3EB88F01AA5}"/>
          </ac:spMkLst>
        </pc:spChg>
        <pc:grpChg chg="add del">
          <ac:chgData name="Peter Moran" userId="557618e2-d1ca-4d3d-a050-cb25789000c3" providerId="ADAL" clId="{3D2BFFD9-B341-4187-9AC9-2D87789D8CDD}" dt="2019-03-18T20:25:59.620" v="940" actId="26606"/>
          <ac:grpSpMkLst>
            <pc:docMk/>
            <pc:sldMk cId="2715323039" sldId="362"/>
            <ac:grpSpMk id="16" creationId="{E21ADB3D-AD65-44B4-847D-5E90E90A5D16}"/>
          </ac:grpSpMkLst>
        </pc:grpChg>
        <pc:grpChg chg="add del">
          <ac:chgData name="Peter Moran" userId="557618e2-d1ca-4d3d-a050-cb25789000c3" providerId="ADAL" clId="{3D2BFFD9-B341-4187-9AC9-2D87789D8CDD}" dt="2019-03-18T20:25:59.620" v="940" actId="26606"/>
          <ac:grpSpMkLst>
            <pc:docMk/>
            <pc:sldMk cId="2715323039" sldId="362"/>
            <ac:grpSpMk id="39" creationId="{5F8A7F7F-DD1A-4F41-98AC-B9CE2A620CDC}"/>
          </ac:grpSpMkLst>
        </pc:grpChg>
        <pc:picChg chg="add">
          <ac:chgData name="Peter Moran" userId="557618e2-d1ca-4d3d-a050-cb25789000c3" providerId="ADAL" clId="{3D2BFFD9-B341-4187-9AC9-2D87789D8CDD}" dt="2019-03-18T20:25:59.620" v="940" actId="26606"/>
          <ac:picMkLst>
            <pc:docMk/>
            <pc:sldMk cId="2715323039" sldId="362"/>
            <ac:picMk id="49" creationId="{3AA16612-ACD2-4A16-8F2B-4514FD6BF28F}"/>
          </ac:picMkLst>
        </pc:picChg>
      </pc:sldChg>
      <pc:sldChg chg="addSp delSp modSp mod setBg">
        <pc:chgData name="Peter Moran" userId="557618e2-d1ca-4d3d-a050-cb25789000c3" providerId="ADAL" clId="{3D2BFFD9-B341-4187-9AC9-2D87789D8CDD}" dt="2019-03-18T20:23:56.997" v="930" actId="26606"/>
        <pc:sldMkLst>
          <pc:docMk/>
          <pc:sldMk cId="4226442526" sldId="363"/>
        </pc:sldMkLst>
        <pc:spChg chg="mod ord">
          <ac:chgData name="Peter Moran" userId="557618e2-d1ca-4d3d-a050-cb25789000c3" providerId="ADAL" clId="{3D2BFFD9-B341-4187-9AC9-2D87789D8CDD}" dt="2019-03-18T20:23:56.997" v="930" actId="26606"/>
          <ac:spMkLst>
            <pc:docMk/>
            <pc:sldMk cId="4226442526" sldId="363"/>
            <ac:spMk id="5" creationId="{00000000-0000-0000-0000-000000000000}"/>
          </ac:spMkLst>
        </pc:spChg>
        <pc:spChg chg="mod">
          <ac:chgData name="Peter Moran" userId="557618e2-d1ca-4d3d-a050-cb25789000c3" providerId="ADAL" clId="{3D2BFFD9-B341-4187-9AC9-2D87789D8CDD}" dt="2019-03-18T20:23:56.997" v="930" actId="26606"/>
          <ac:spMkLst>
            <pc:docMk/>
            <pc:sldMk cId="4226442526" sldId="363"/>
            <ac:spMk id="7" creationId="{86254A54-8DF9-41BD-B76B-33EFD15A80C7}"/>
          </ac:spMkLst>
        </pc:spChg>
        <pc:spChg chg="mod">
          <ac:chgData name="Peter Moran" userId="557618e2-d1ca-4d3d-a050-cb25789000c3" providerId="ADAL" clId="{3D2BFFD9-B341-4187-9AC9-2D87789D8CDD}" dt="2019-03-18T20:23:56.997" v="930" actId="26606"/>
          <ac:spMkLst>
            <pc:docMk/>
            <pc:sldMk cId="4226442526" sldId="363"/>
            <ac:spMk id="8" creationId="{C13C153D-AF79-4596-BB66-00E52DC836C9}"/>
          </ac:spMkLst>
        </pc:spChg>
        <pc:spChg chg="add del">
          <ac:chgData name="Peter Moran" userId="557618e2-d1ca-4d3d-a050-cb25789000c3" providerId="ADAL" clId="{3D2BFFD9-B341-4187-9AC9-2D87789D8CDD}" dt="2019-03-18T20:23:56.997" v="930" actId="26606"/>
          <ac:spMkLst>
            <pc:docMk/>
            <pc:sldMk cId="4226442526" sldId="363"/>
            <ac:spMk id="9" creationId="{AF96AD69-8812-49E6-9B44-3444DA872EBF}"/>
          </ac:spMkLst>
        </pc:spChg>
        <pc:spChg chg="add del">
          <ac:chgData name="Peter Moran" userId="557618e2-d1ca-4d3d-a050-cb25789000c3" providerId="ADAL" clId="{3D2BFFD9-B341-4187-9AC9-2D87789D8CDD}" dt="2019-03-18T20:23:56.965" v="929" actId="26606"/>
          <ac:spMkLst>
            <pc:docMk/>
            <pc:sldMk cId="4226442526" sldId="363"/>
            <ac:spMk id="16" creationId="{4351DFE5-F63D-4BE0-BDA9-E3EB88F01AA5}"/>
          </ac:spMkLst>
        </pc:spChg>
        <pc:spChg chg="add">
          <ac:chgData name="Peter Moran" userId="557618e2-d1ca-4d3d-a050-cb25789000c3" providerId="ADAL" clId="{3D2BFFD9-B341-4187-9AC9-2D87789D8CDD}" dt="2019-03-18T20:23:56.997" v="930" actId="26606"/>
          <ac:spMkLst>
            <pc:docMk/>
            <pc:sldMk cId="4226442526" sldId="363"/>
            <ac:spMk id="20" creationId="{A5711A0E-A428-4ED1-96CB-33D69FD842E4}"/>
          </ac:spMkLst>
        </pc:spChg>
        <pc:graphicFrameChg chg="add del">
          <ac:chgData name="Peter Moran" userId="557618e2-d1ca-4d3d-a050-cb25789000c3" providerId="ADAL" clId="{3D2BFFD9-B341-4187-9AC9-2D87789D8CDD}" dt="2019-03-18T20:23:56.965" v="929" actId="26606"/>
          <ac:graphicFrameMkLst>
            <pc:docMk/>
            <pc:sldMk cId="4226442526" sldId="363"/>
            <ac:graphicFrameMk id="11" creationId="{834616C9-1FD2-40E7-96F5-29FFCB1D7753}"/>
          </ac:graphicFrameMkLst>
        </pc:graphicFrameChg>
        <pc:graphicFrameChg chg="add">
          <ac:chgData name="Peter Moran" userId="557618e2-d1ca-4d3d-a050-cb25789000c3" providerId="ADAL" clId="{3D2BFFD9-B341-4187-9AC9-2D87789D8CDD}" dt="2019-03-18T20:23:56.997" v="930" actId="26606"/>
          <ac:graphicFrameMkLst>
            <pc:docMk/>
            <pc:sldMk cId="4226442526" sldId="363"/>
            <ac:graphicFrameMk id="21" creationId="{5071B204-2146-4FF4-8AB0-3C008DF1726A}"/>
          </ac:graphicFrameMkLst>
        </pc:graphicFrameChg>
        <pc:picChg chg="add del">
          <ac:chgData name="Peter Moran" userId="557618e2-d1ca-4d3d-a050-cb25789000c3" providerId="ADAL" clId="{3D2BFFD9-B341-4187-9AC9-2D87789D8CDD}" dt="2019-03-18T20:23:56.965" v="929" actId="26606"/>
          <ac:picMkLst>
            <pc:docMk/>
            <pc:sldMk cId="4226442526" sldId="363"/>
            <ac:picMk id="18" creationId="{02DD2BC0-6F29-4B4F-8D61-2DCF6D2E8E73}"/>
          </ac:picMkLst>
        </pc:picChg>
      </pc:sldChg>
      <pc:sldChg chg="addSp modSp mod setBg modAnim">
        <pc:chgData name="Peter Moran" userId="557618e2-d1ca-4d3d-a050-cb25789000c3" providerId="ADAL" clId="{3D2BFFD9-B341-4187-9AC9-2D87789D8CDD}" dt="2019-03-18T20:29:40.201" v="957" actId="6549"/>
        <pc:sldMkLst>
          <pc:docMk/>
          <pc:sldMk cId="2721346429" sldId="364"/>
        </pc:sldMkLst>
        <pc:spChg chg="mod ord">
          <ac:chgData name="Peter Moran" userId="557618e2-d1ca-4d3d-a050-cb25789000c3" providerId="ADAL" clId="{3D2BFFD9-B341-4187-9AC9-2D87789D8CDD}" dt="2019-03-18T20:27:44.017" v="946" actId="26606"/>
          <ac:spMkLst>
            <pc:docMk/>
            <pc:sldMk cId="2721346429" sldId="364"/>
            <ac:spMk id="5" creationId="{00000000-0000-0000-0000-000000000000}"/>
          </ac:spMkLst>
        </pc:spChg>
        <pc:spChg chg="mod">
          <ac:chgData name="Peter Moran" userId="557618e2-d1ca-4d3d-a050-cb25789000c3" providerId="ADAL" clId="{3D2BFFD9-B341-4187-9AC9-2D87789D8CDD}" dt="2019-03-18T20:29:40.201" v="957" actId="6549"/>
          <ac:spMkLst>
            <pc:docMk/>
            <pc:sldMk cId="2721346429" sldId="364"/>
            <ac:spMk id="7" creationId="{86254A54-8DF9-41BD-B76B-33EFD15A80C7}"/>
          </ac:spMkLst>
        </pc:spChg>
        <pc:spChg chg="mod">
          <ac:chgData name="Peter Moran" userId="557618e2-d1ca-4d3d-a050-cb25789000c3" providerId="ADAL" clId="{3D2BFFD9-B341-4187-9AC9-2D87789D8CDD}" dt="2019-03-18T20:27:44.017" v="946" actId="26606"/>
          <ac:spMkLst>
            <pc:docMk/>
            <pc:sldMk cId="2721346429" sldId="364"/>
            <ac:spMk id="8" creationId="{C13C153D-AF79-4596-BB66-00E52DC836C9}"/>
          </ac:spMkLst>
        </pc:spChg>
        <pc:spChg chg="mod">
          <ac:chgData name="Peter Moran" userId="557618e2-d1ca-4d3d-a050-cb25789000c3" providerId="ADAL" clId="{3D2BFFD9-B341-4187-9AC9-2D87789D8CDD}" dt="2019-03-18T20:27:50.299" v="947"/>
          <ac:spMkLst>
            <pc:docMk/>
            <pc:sldMk cId="2721346429" sldId="364"/>
            <ac:spMk id="9" creationId="{AF96AD69-8812-49E6-9B44-3444DA872EBF}"/>
          </ac:spMkLst>
        </pc:spChg>
        <pc:spChg chg="add">
          <ac:chgData name="Peter Moran" userId="557618e2-d1ca-4d3d-a050-cb25789000c3" providerId="ADAL" clId="{3D2BFFD9-B341-4187-9AC9-2D87789D8CDD}" dt="2019-03-18T20:27:44.017" v="946" actId="26606"/>
          <ac:spMkLst>
            <pc:docMk/>
            <pc:sldMk cId="2721346429" sldId="364"/>
            <ac:spMk id="14" creationId="{4351DFE5-F63D-4BE0-BDA9-E3EB88F01AA5}"/>
          </ac:spMkLst>
        </pc:spChg>
        <pc:picChg chg="add">
          <ac:chgData name="Peter Moran" userId="557618e2-d1ca-4d3d-a050-cb25789000c3" providerId="ADAL" clId="{3D2BFFD9-B341-4187-9AC9-2D87789D8CDD}" dt="2019-03-18T20:27:44.017" v="946" actId="26606"/>
          <ac:picMkLst>
            <pc:docMk/>
            <pc:sldMk cId="2721346429" sldId="364"/>
            <ac:picMk id="16" creationId="{3AA16612-ACD2-4A16-8F2B-4514FD6BF28F}"/>
          </ac:picMkLst>
        </pc:picChg>
      </pc:sldChg>
      <pc:sldChg chg="addSp modSp mod setBg modAnim">
        <pc:chgData name="Peter Moran" userId="557618e2-d1ca-4d3d-a050-cb25789000c3" providerId="ADAL" clId="{3D2BFFD9-B341-4187-9AC9-2D87789D8CDD}" dt="2019-03-18T20:31:42.959" v="978"/>
        <pc:sldMkLst>
          <pc:docMk/>
          <pc:sldMk cId="3982275845" sldId="365"/>
        </pc:sldMkLst>
        <pc:spChg chg="mod ord">
          <ac:chgData name="Peter Moran" userId="557618e2-d1ca-4d3d-a050-cb25789000c3" providerId="ADAL" clId="{3D2BFFD9-B341-4187-9AC9-2D87789D8CDD}" dt="2019-03-18T20:31:23.776" v="975" actId="26606"/>
          <ac:spMkLst>
            <pc:docMk/>
            <pc:sldMk cId="3982275845" sldId="365"/>
            <ac:spMk id="5" creationId="{00000000-0000-0000-0000-000000000000}"/>
          </ac:spMkLst>
        </pc:spChg>
        <pc:spChg chg="mod">
          <ac:chgData name="Peter Moran" userId="557618e2-d1ca-4d3d-a050-cb25789000c3" providerId="ADAL" clId="{3D2BFFD9-B341-4187-9AC9-2D87789D8CDD}" dt="2019-03-18T20:31:23.776" v="975" actId="26606"/>
          <ac:spMkLst>
            <pc:docMk/>
            <pc:sldMk cId="3982275845" sldId="365"/>
            <ac:spMk id="7" creationId="{86254A54-8DF9-41BD-B76B-33EFD15A80C7}"/>
          </ac:spMkLst>
        </pc:spChg>
        <pc:spChg chg="mod">
          <ac:chgData name="Peter Moran" userId="557618e2-d1ca-4d3d-a050-cb25789000c3" providerId="ADAL" clId="{3D2BFFD9-B341-4187-9AC9-2D87789D8CDD}" dt="2019-03-18T20:31:23.776" v="975" actId="26606"/>
          <ac:spMkLst>
            <pc:docMk/>
            <pc:sldMk cId="3982275845" sldId="365"/>
            <ac:spMk id="8" creationId="{C13C153D-AF79-4596-BB66-00E52DC836C9}"/>
          </ac:spMkLst>
        </pc:spChg>
        <pc:spChg chg="mod">
          <ac:chgData name="Peter Moran" userId="557618e2-d1ca-4d3d-a050-cb25789000c3" providerId="ADAL" clId="{3D2BFFD9-B341-4187-9AC9-2D87789D8CDD}" dt="2019-03-18T20:31:23.776" v="975" actId="26606"/>
          <ac:spMkLst>
            <pc:docMk/>
            <pc:sldMk cId="3982275845" sldId="365"/>
            <ac:spMk id="9" creationId="{AF96AD69-8812-49E6-9B44-3444DA872EBF}"/>
          </ac:spMkLst>
        </pc:spChg>
        <pc:spChg chg="add">
          <ac:chgData name="Peter Moran" userId="557618e2-d1ca-4d3d-a050-cb25789000c3" providerId="ADAL" clId="{3D2BFFD9-B341-4187-9AC9-2D87789D8CDD}" dt="2019-03-18T20:31:23.776" v="975" actId="26606"/>
          <ac:spMkLst>
            <pc:docMk/>
            <pc:sldMk cId="3982275845" sldId="365"/>
            <ac:spMk id="14" creationId="{4351DFE5-F63D-4BE0-BDA9-E3EB88F01AA5}"/>
          </ac:spMkLst>
        </pc:spChg>
        <pc:picChg chg="add">
          <ac:chgData name="Peter Moran" userId="557618e2-d1ca-4d3d-a050-cb25789000c3" providerId="ADAL" clId="{3D2BFFD9-B341-4187-9AC9-2D87789D8CDD}" dt="2019-03-18T20:31:23.776" v="975" actId="26606"/>
          <ac:picMkLst>
            <pc:docMk/>
            <pc:sldMk cId="3982275845" sldId="365"/>
            <ac:picMk id="16" creationId="{3AA16612-ACD2-4A16-8F2B-4514FD6BF28F}"/>
          </ac:picMkLst>
        </pc:picChg>
      </pc:sldChg>
      <pc:sldChg chg="addSp delSp modSp mod setBg setClrOvrMap">
        <pc:chgData name="Peter Moran" userId="557618e2-d1ca-4d3d-a050-cb25789000c3" providerId="ADAL" clId="{3D2BFFD9-B341-4187-9AC9-2D87789D8CDD}" dt="2019-03-18T20:24:35.045" v="934"/>
        <pc:sldMkLst>
          <pc:docMk/>
          <pc:sldMk cId="3929389249" sldId="366"/>
        </pc:sldMkLst>
        <pc:spChg chg="mod ord">
          <ac:chgData name="Peter Moran" userId="557618e2-d1ca-4d3d-a050-cb25789000c3" providerId="ADAL" clId="{3D2BFFD9-B341-4187-9AC9-2D87789D8CDD}" dt="2019-03-18T20:23:09.557" v="927" actId="26606"/>
          <ac:spMkLst>
            <pc:docMk/>
            <pc:sldMk cId="3929389249" sldId="366"/>
            <ac:spMk id="5" creationId="{00000000-0000-0000-0000-000000000000}"/>
          </ac:spMkLst>
        </pc:spChg>
        <pc:spChg chg="mod">
          <ac:chgData name="Peter Moran" userId="557618e2-d1ca-4d3d-a050-cb25789000c3" providerId="ADAL" clId="{3D2BFFD9-B341-4187-9AC9-2D87789D8CDD}" dt="2019-03-18T20:23:09.557" v="927" actId="26606"/>
          <ac:spMkLst>
            <pc:docMk/>
            <pc:sldMk cId="3929389249" sldId="366"/>
            <ac:spMk id="7" creationId="{86254A54-8DF9-41BD-B76B-33EFD15A80C7}"/>
          </ac:spMkLst>
        </pc:spChg>
        <pc:spChg chg="mod">
          <ac:chgData name="Peter Moran" userId="557618e2-d1ca-4d3d-a050-cb25789000c3" providerId="ADAL" clId="{3D2BFFD9-B341-4187-9AC9-2D87789D8CDD}" dt="2019-03-18T20:23:09.557" v="927" actId="26606"/>
          <ac:spMkLst>
            <pc:docMk/>
            <pc:sldMk cId="3929389249" sldId="366"/>
            <ac:spMk id="8" creationId="{C13C153D-AF79-4596-BB66-00E52DC836C9}"/>
          </ac:spMkLst>
        </pc:spChg>
        <pc:spChg chg="add del">
          <ac:chgData name="Peter Moran" userId="557618e2-d1ca-4d3d-a050-cb25789000c3" providerId="ADAL" clId="{3D2BFFD9-B341-4187-9AC9-2D87789D8CDD}" dt="2019-03-18T20:23:09.557" v="927" actId="26606"/>
          <ac:spMkLst>
            <pc:docMk/>
            <pc:sldMk cId="3929389249" sldId="366"/>
            <ac:spMk id="9" creationId="{AF96AD69-8812-49E6-9B44-3444DA872EBF}"/>
          </ac:spMkLst>
        </pc:spChg>
        <pc:spChg chg="add del">
          <ac:chgData name="Peter Moran" userId="557618e2-d1ca-4d3d-a050-cb25789000c3" providerId="ADAL" clId="{3D2BFFD9-B341-4187-9AC9-2D87789D8CDD}" dt="2019-03-18T20:23:01.573" v="924" actId="26606"/>
          <ac:spMkLst>
            <pc:docMk/>
            <pc:sldMk cId="3929389249" sldId="366"/>
            <ac:spMk id="14" creationId="{E945E29B-B971-41C6-A57B-B29BBB108A39}"/>
          </ac:spMkLst>
        </pc:spChg>
        <pc:spChg chg="add del">
          <ac:chgData name="Peter Moran" userId="557618e2-d1ca-4d3d-a050-cb25789000c3" providerId="ADAL" clId="{3D2BFFD9-B341-4187-9AC9-2D87789D8CDD}" dt="2019-03-18T20:22:49.994" v="920" actId="26606"/>
          <ac:spMkLst>
            <pc:docMk/>
            <pc:sldMk cId="3929389249" sldId="366"/>
            <ac:spMk id="16" creationId="{4351DFE5-F63D-4BE0-BDA9-E3EB88F01AA5}"/>
          </ac:spMkLst>
        </pc:spChg>
        <pc:spChg chg="add del">
          <ac:chgData name="Peter Moran" userId="557618e2-d1ca-4d3d-a050-cb25789000c3" providerId="ADAL" clId="{3D2BFFD9-B341-4187-9AC9-2D87789D8CDD}" dt="2019-03-18T20:22:59.150" v="922" actId="26606"/>
          <ac:spMkLst>
            <pc:docMk/>
            <pc:sldMk cId="3929389249" sldId="366"/>
            <ac:spMk id="20" creationId="{46C2E80F-49A6-4372-B103-219D417A55ED}"/>
          </ac:spMkLst>
        </pc:spChg>
        <pc:spChg chg="add del">
          <ac:chgData name="Peter Moran" userId="557618e2-d1ca-4d3d-a050-cb25789000c3" providerId="ADAL" clId="{3D2BFFD9-B341-4187-9AC9-2D87789D8CDD}" dt="2019-03-18T20:23:01.573" v="924" actId="26606"/>
          <ac:spMkLst>
            <pc:docMk/>
            <pc:sldMk cId="3929389249" sldId="366"/>
            <ac:spMk id="25" creationId="{3E1F47E4-066D-4C27-98C8-B2B2C7BABFEC}"/>
          </ac:spMkLst>
        </pc:spChg>
        <pc:spChg chg="add del">
          <ac:chgData name="Peter Moran" userId="557618e2-d1ca-4d3d-a050-cb25789000c3" providerId="ADAL" clId="{3D2BFFD9-B341-4187-9AC9-2D87789D8CDD}" dt="2019-03-18T20:23:01.573" v="924" actId="26606"/>
          <ac:spMkLst>
            <pc:docMk/>
            <pc:sldMk cId="3929389249" sldId="366"/>
            <ac:spMk id="26" creationId="{AF96AD69-8812-49E6-9B44-3444DA872EBF}"/>
          </ac:spMkLst>
        </pc:spChg>
        <pc:spChg chg="add del">
          <ac:chgData name="Peter Moran" userId="557618e2-d1ca-4d3d-a050-cb25789000c3" providerId="ADAL" clId="{3D2BFFD9-B341-4187-9AC9-2D87789D8CDD}" dt="2019-03-18T20:23:09.526" v="926" actId="26606"/>
          <ac:spMkLst>
            <pc:docMk/>
            <pc:sldMk cId="3929389249" sldId="366"/>
            <ac:spMk id="28" creationId="{2DB5869B-2320-43F0-B805-E4E01DFEC8CB}"/>
          </ac:spMkLst>
        </pc:spChg>
        <pc:spChg chg="add del">
          <ac:chgData name="Peter Moran" userId="557618e2-d1ca-4d3d-a050-cb25789000c3" providerId="ADAL" clId="{3D2BFFD9-B341-4187-9AC9-2D87789D8CDD}" dt="2019-03-18T20:23:09.526" v="926" actId="26606"/>
          <ac:spMkLst>
            <pc:docMk/>
            <pc:sldMk cId="3929389249" sldId="366"/>
            <ac:spMk id="30" creationId="{AF96AD69-8812-49E6-9B44-3444DA872EBF}"/>
          </ac:spMkLst>
        </pc:spChg>
        <pc:spChg chg="add del">
          <ac:chgData name="Peter Moran" userId="557618e2-d1ca-4d3d-a050-cb25789000c3" providerId="ADAL" clId="{3D2BFFD9-B341-4187-9AC9-2D87789D8CDD}" dt="2019-03-18T20:24:12.519" v="931" actId="26606"/>
          <ac:spMkLst>
            <pc:docMk/>
            <pc:sldMk cId="3929389249" sldId="366"/>
            <ac:spMk id="32" creationId="{4351DFE5-F63D-4BE0-BDA9-E3EB88F01AA5}"/>
          </ac:spMkLst>
        </pc:spChg>
        <pc:spChg chg="add">
          <ac:chgData name="Peter Moran" userId="557618e2-d1ca-4d3d-a050-cb25789000c3" providerId="ADAL" clId="{3D2BFFD9-B341-4187-9AC9-2D87789D8CDD}" dt="2019-03-18T20:24:12.519" v="931" actId="26606"/>
          <ac:spMkLst>
            <pc:docMk/>
            <pc:sldMk cId="3929389249" sldId="366"/>
            <ac:spMk id="39" creationId="{4351DFE5-F63D-4BE0-BDA9-E3EB88F01AA5}"/>
          </ac:spMkLst>
        </pc:spChg>
        <pc:grpChg chg="add del">
          <ac:chgData name="Peter Moran" userId="557618e2-d1ca-4d3d-a050-cb25789000c3" providerId="ADAL" clId="{3D2BFFD9-B341-4187-9AC9-2D87789D8CDD}" dt="2019-03-18T20:23:01.573" v="924" actId="26606"/>
          <ac:grpSpMkLst>
            <pc:docMk/>
            <pc:sldMk cId="3929389249" sldId="366"/>
            <ac:grpSpMk id="23" creationId="{4C76015D-CFEA-4204-9A50-352560FFC252}"/>
          </ac:grpSpMkLst>
        </pc:grpChg>
        <pc:graphicFrameChg chg="add del">
          <ac:chgData name="Peter Moran" userId="557618e2-d1ca-4d3d-a050-cb25789000c3" providerId="ADAL" clId="{3D2BFFD9-B341-4187-9AC9-2D87789D8CDD}" dt="2019-03-18T20:22:49.994" v="920" actId="26606"/>
          <ac:graphicFrameMkLst>
            <pc:docMk/>
            <pc:sldMk cId="3929389249" sldId="366"/>
            <ac:graphicFrameMk id="11" creationId="{C17CA27E-C277-4DDB-8CC8-E9494350D237}"/>
          </ac:graphicFrameMkLst>
        </pc:graphicFrameChg>
        <pc:graphicFrameChg chg="add del">
          <ac:chgData name="Peter Moran" userId="557618e2-d1ca-4d3d-a050-cb25789000c3" providerId="ADAL" clId="{3D2BFFD9-B341-4187-9AC9-2D87789D8CDD}" dt="2019-03-18T20:22:59.150" v="922" actId="26606"/>
          <ac:graphicFrameMkLst>
            <pc:docMk/>
            <pc:sldMk cId="3929389249" sldId="366"/>
            <ac:graphicFrameMk id="21" creationId="{395FEACB-099F-423E-A7FC-9A81D1A826A5}"/>
          </ac:graphicFrameMkLst>
        </pc:graphicFrameChg>
        <pc:graphicFrameChg chg="add mod modGraphic">
          <ac:chgData name="Peter Moran" userId="557618e2-d1ca-4d3d-a050-cb25789000c3" providerId="ADAL" clId="{3D2BFFD9-B341-4187-9AC9-2D87789D8CDD}" dt="2019-03-18T20:24:35.045" v="934"/>
          <ac:graphicFrameMkLst>
            <pc:docMk/>
            <pc:sldMk cId="3929389249" sldId="366"/>
            <ac:graphicFrameMk id="34" creationId="{45107D91-4126-45CA-B36D-C05BB45B20D0}"/>
          </ac:graphicFrameMkLst>
        </pc:graphicFrameChg>
        <pc:picChg chg="add del">
          <ac:chgData name="Peter Moran" userId="557618e2-d1ca-4d3d-a050-cb25789000c3" providerId="ADAL" clId="{3D2BFFD9-B341-4187-9AC9-2D87789D8CDD}" dt="2019-03-18T20:22:49.994" v="920" actId="26606"/>
          <ac:picMkLst>
            <pc:docMk/>
            <pc:sldMk cId="3929389249" sldId="366"/>
            <ac:picMk id="18" creationId="{02DD2BC0-6F29-4B4F-8D61-2DCF6D2E8E73}"/>
          </ac:picMkLst>
        </pc:picChg>
        <pc:picChg chg="add del">
          <ac:chgData name="Peter Moran" userId="557618e2-d1ca-4d3d-a050-cb25789000c3" providerId="ADAL" clId="{3D2BFFD9-B341-4187-9AC9-2D87789D8CDD}" dt="2019-03-18T20:23:09.526" v="926" actId="26606"/>
          <ac:picMkLst>
            <pc:docMk/>
            <pc:sldMk cId="3929389249" sldId="366"/>
            <ac:picMk id="29" creationId="{3AA16612-ACD2-4A16-8F2B-4514FD6BF28F}"/>
          </ac:picMkLst>
        </pc:picChg>
        <pc:picChg chg="add del">
          <ac:chgData name="Peter Moran" userId="557618e2-d1ca-4d3d-a050-cb25789000c3" providerId="ADAL" clId="{3D2BFFD9-B341-4187-9AC9-2D87789D8CDD}" dt="2019-03-18T20:24:12.519" v="931" actId="26606"/>
          <ac:picMkLst>
            <pc:docMk/>
            <pc:sldMk cId="3929389249" sldId="366"/>
            <ac:picMk id="33" creationId="{02DD2BC0-6F29-4B4F-8D61-2DCF6D2E8E73}"/>
          </ac:picMkLst>
        </pc:picChg>
        <pc:picChg chg="add">
          <ac:chgData name="Peter Moran" userId="557618e2-d1ca-4d3d-a050-cb25789000c3" providerId="ADAL" clId="{3D2BFFD9-B341-4187-9AC9-2D87789D8CDD}" dt="2019-03-18T20:24:12.519" v="931" actId="26606"/>
          <ac:picMkLst>
            <pc:docMk/>
            <pc:sldMk cId="3929389249" sldId="366"/>
            <ac:picMk id="41" creationId="{02DD2BC0-6F29-4B4F-8D61-2DCF6D2E8E73}"/>
          </ac:picMkLst>
        </pc:picChg>
      </pc:sldChg>
      <pc:sldChg chg="addSp modSp mod setBg modAnim">
        <pc:chgData name="Peter Moran" userId="557618e2-d1ca-4d3d-a050-cb25789000c3" providerId="ADAL" clId="{3D2BFFD9-B341-4187-9AC9-2D87789D8CDD}" dt="2019-03-18T20:32:26.852" v="984"/>
        <pc:sldMkLst>
          <pc:docMk/>
          <pc:sldMk cId="2547031555" sldId="367"/>
        </pc:sldMkLst>
        <pc:spChg chg="mod ord">
          <ac:chgData name="Peter Moran" userId="557618e2-d1ca-4d3d-a050-cb25789000c3" providerId="ADAL" clId="{3D2BFFD9-B341-4187-9AC9-2D87789D8CDD}" dt="2019-03-18T20:31:50.506" v="979" actId="26606"/>
          <ac:spMkLst>
            <pc:docMk/>
            <pc:sldMk cId="2547031555" sldId="367"/>
            <ac:spMk id="5" creationId="{00000000-0000-0000-0000-000000000000}"/>
          </ac:spMkLst>
        </pc:spChg>
        <pc:spChg chg="mod">
          <ac:chgData name="Peter Moran" userId="557618e2-d1ca-4d3d-a050-cb25789000c3" providerId="ADAL" clId="{3D2BFFD9-B341-4187-9AC9-2D87789D8CDD}" dt="2019-03-18T20:31:50.506" v="979" actId="26606"/>
          <ac:spMkLst>
            <pc:docMk/>
            <pc:sldMk cId="2547031555" sldId="367"/>
            <ac:spMk id="7" creationId="{86254A54-8DF9-41BD-B76B-33EFD15A80C7}"/>
          </ac:spMkLst>
        </pc:spChg>
        <pc:spChg chg="mod">
          <ac:chgData name="Peter Moran" userId="557618e2-d1ca-4d3d-a050-cb25789000c3" providerId="ADAL" clId="{3D2BFFD9-B341-4187-9AC9-2D87789D8CDD}" dt="2019-03-18T20:31:50.506" v="979" actId="26606"/>
          <ac:spMkLst>
            <pc:docMk/>
            <pc:sldMk cId="2547031555" sldId="367"/>
            <ac:spMk id="8" creationId="{C13C153D-AF79-4596-BB66-00E52DC836C9}"/>
          </ac:spMkLst>
        </pc:spChg>
        <pc:spChg chg="mod">
          <ac:chgData name="Peter Moran" userId="557618e2-d1ca-4d3d-a050-cb25789000c3" providerId="ADAL" clId="{3D2BFFD9-B341-4187-9AC9-2D87789D8CDD}" dt="2019-03-18T20:31:53.866" v="980"/>
          <ac:spMkLst>
            <pc:docMk/>
            <pc:sldMk cId="2547031555" sldId="367"/>
            <ac:spMk id="9" creationId="{AF96AD69-8812-49E6-9B44-3444DA872EBF}"/>
          </ac:spMkLst>
        </pc:spChg>
        <pc:spChg chg="add">
          <ac:chgData name="Peter Moran" userId="557618e2-d1ca-4d3d-a050-cb25789000c3" providerId="ADAL" clId="{3D2BFFD9-B341-4187-9AC9-2D87789D8CDD}" dt="2019-03-18T20:31:50.506" v="979" actId="26606"/>
          <ac:spMkLst>
            <pc:docMk/>
            <pc:sldMk cId="2547031555" sldId="367"/>
            <ac:spMk id="14" creationId="{4351DFE5-F63D-4BE0-BDA9-E3EB88F01AA5}"/>
          </ac:spMkLst>
        </pc:spChg>
        <pc:picChg chg="add">
          <ac:chgData name="Peter Moran" userId="557618e2-d1ca-4d3d-a050-cb25789000c3" providerId="ADAL" clId="{3D2BFFD9-B341-4187-9AC9-2D87789D8CDD}" dt="2019-03-18T20:31:50.506" v="979" actId="26606"/>
          <ac:picMkLst>
            <pc:docMk/>
            <pc:sldMk cId="2547031555" sldId="367"/>
            <ac:picMk id="16" creationId="{3AA16612-ACD2-4A16-8F2B-4514FD6BF28F}"/>
          </ac:picMkLst>
        </pc:picChg>
      </pc:sldChg>
      <pc:sldChg chg="addSp modSp mod setBg modAnim setClrOvrMap">
        <pc:chgData name="Peter Moran" userId="557618e2-d1ca-4d3d-a050-cb25789000c3" providerId="ADAL" clId="{3D2BFFD9-B341-4187-9AC9-2D87789D8CDD}" dt="2019-03-18T20:34:44.177" v="1031"/>
        <pc:sldMkLst>
          <pc:docMk/>
          <pc:sldMk cId="2667805110" sldId="368"/>
        </pc:sldMkLst>
        <pc:spChg chg="mod">
          <ac:chgData name="Peter Moran" userId="557618e2-d1ca-4d3d-a050-cb25789000c3" providerId="ADAL" clId="{3D2BFFD9-B341-4187-9AC9-2D87789D8CDD}" dt="2019-03-18T20:34:05.929" v="1022" actId="26606"/>
          <ac:spMkLst>
            <pc:docMk/>
            <pc:sldMk cId="2667805110" sldId="368"/>
            <ac:spMk id="5" creationId="{00000000-0000-0000-0000-000000000000}"/>
          </ac:spMkLst>
        </pc:spChg>
        <pc:spChg chg="mod">
          <ac:chgData name="Peter Moran" userId="557618e2-d1ca-4d3d-a050-cb25789000c3" providerId="ADAL" clId="{3D2BFFD9-B341-4187-9AC9-2D87789D8CDD}" dt="2019-03-18T20:34:05.929" v="1022" actId="26606"/>
          <ac:spMkLst>
            <pc:docMk/>
            <pc:sldMk cId="2667805110" sldId="368"/>
            <ac:spMk id="7" creationId="{86254A54-8DF9-41BD-B76B-33EFD15A80C7}"/>
          </ac:spMkLst>
        </pc:spChg>
        <pc:spChg chg="mod">
          <ac:chgData name="Peter Moran" userId="557618e2-d1ca-4d3d-a050-cb25789000c3" providerId="ADAL" clId="{3D2BFFD9-B341-4187-9AC9-2D87789D8CDD}" dt="2019-03-18T20:34:05.929" v="1022" actId="26606"/>
          <ac:spMkLst>
            <pc:docMk/>
            <pc:sldMk cId="2667805110" sldId="368"/>
            <ac:spMk id="8" creationId="{C13C153D-AF79-4596-BB66-00E52DC836C9}"/>
          </ac:spMkLst>
        </pc:spChg>
        <pc:spChg chg="mod">
          <ac:chgData name="Peter Moran" userId="557618e2-d1ca-4d3d-a050-cb25789000c3" providerId="ADAL" clId="{3D2BFFD9-B341-4187-9AC9-2D87789D8CDD}" dt="2019-03-18T20:34:40.630" v="1030" actId="20577"/>
          <ac:spMkLst>
            <pc:docMk/>
            <pc:sldMk cId="2667805110" sldId="368"/>
            <ac:spMk id="9" creationId="{AF96AD69-8812-49E6-9B44-3444DA872EBF}"/>
          </ac:spMkLst>
        </pc:spChg>
        <pc:spChg chg="add">
          <ac:chgData name="Peter Moran" userId="557618e2-d1ca-4d3d-a050-cb25789000c3" providerId="ADAL" clId="{3D2BFFD9-B341-4187-9AC9-2D87789D8CDD}" dt="2019-03-18T20:34:05.929" v="1022" actId="26606"/>
          <ac:spMkLst>
            <pc:docMk/>
            <pc:sldMk cId="2667805110" sldId="368"/>
            <ac:spMk id="14" creationId="{4351DFE5-F63D-4BE0-BDA9-E3EB88F01AA5}"/>
          </ac:spMkLst>
        </pc:spChg>
        <pc:picChg chg="add">
          <ac:chgData name="Peter Moran" userId="557618e2-d1ca-4d3d-a050-cb25789000c3" providerId="ADAL" clId="{3D2BFFD9-B341-4187-9AC9-2D87789D8CDD}" dt="2019-03-18T20:34:05.929" v="1022" actId="26606"/>
          <ac:picMkLst>
            <pc:docMk/>
            <pc:sldMk cId="2667805110" sldId="368"/>
            <ac:picMk id="16" creationId="{3AA16612-ACD2-4A16-8F2B-4514FD6BF28F}"/>
          </ac:picMkLst>
        </pc:picChg>
      </pc:sldChg>
      <pc:sldChg chg="addSp modSp mod setBg modAnim">
        <pc:chgData name="Peter Moran" userId="557618e2-d1ca-4d3d-a050-cb25789000c3" providerId="ADAL" clId="{3D2BFFD9-B341-4187-9AC9-2D87789D8CDD}" dt="2019-03-18T20:33:23.936" v="1018" actId="26606"/>
        <pc:sldMkLst>
          <pc:docMk/>
          <pc:sldMk cId="3850328435" sldId="369"/>
        </pc:sldMkLst>
        <pc:spChg chg="mod ord">
          <ac:chgData name="Peter Moran" userId="557618e2-d1ca-4d3d-a050-cb25789000c3" providerId="ADAL" clId="{3D2BFFD9-B341-4187-9AC9-2D87789D8CDD}" dt="2019-03-18T20:33:23.936" v="1018" actId="26606"/>
          <ac:spMkLst>
            <pc:docMk/>
            <pc:sldMk cId="3850328435" sldId="369"/>
            <ac:spMk id="5" creationId="{00000000-0000-0000-0000-000000000000}"/>
          </ac:spMkLst>
        </pc:spChg>
        <pc:spChg chg="mod">
          <ac:chgData name="Peter Moran" userId="557618e2-d1ca-4d3d-a050-cb25789000c3" providerId="ADAL" clId="{3D2BFFD9-B341-4187-9AC9-2D87789D8CDD}" dt="2019-03-18T20:33:23.936" v="1018" actId="26606"/>
          <ac:spMkLst>
            <pc:docMk/>
            <pc:sldMk cId="3850328435" sldId="369"/>
            <ac:spMk id="7" creationId="{86254A54-8DF9-41BD-B76B-33EFD15A80C7}"/>
          </ac:spMkLst>
        </pc:spChg>
        <pc:spChg chg="mod">
          <ac:chgData name="Peter Moran" userId="557618e2-d1ca-4d3d-a050-cb25789000c3" providerId="ADAL" clId="{3D2BFFD9-B341-4187-9AC9-2D87789D8CDD}" dt="2019-03-18T20:33:23.936" v="1018" actId="26606"/>
          <ac:spMkLst>
            <pc:docMk/>
            <pc:sldMk cId="3850328435" sldId="369"/>
            <ac:spMk id="8" creationId="{C13C153D-AF79-4596-BB66-00E52DC836C9}"/>
          </ac:spMkLst>
        </pc:spChg>
        <pc:spChg chg="mod">
          <ac:chgData name="Peter Moran" userId="557618e2-d1ca-4d3d-a050-cb25789000c3" providerId="ADAL" clId="{3D2BFFD9-B341-4187-9AC9-2D87789D8CDD}" dt="2019-03-18T20:33:23.936" v="1018" actId="26606"/>
          <ac:spMkLst>
            <pc:docMk/>
            <pc:sldMk cId="3850328435" sldId="369"/>
            <ac:spMk id="9" creationId="{AF96AD69-8812-49E6-9B44-3444DA872EBF}"/>
          </ac:spMkLst>
        </pc:spChg>
        <pc:spChg chg="add">
          <ac:chgData name="Peter Moran" userId="557618e2-d1ca-4d3d-a050-cb25789000c3" providerId="ADAL" clId="{3D2BFFD9-B341-4187-9AC9-2D87789D8CDD}" dt="2019-03-18T20:33:23.936" v="1018" actId="26606"/>
          <ac:spMkLst>
            <pc:docMk/>
            <pc:sldMk cId="3850328435" sldId="369"/>
            <ac:spMk id="14" creationId="{4351DFE5-F63D-4BE0-BDA9-E3EB88F01AA5}"/>
          </ac:spMkLst>
        </pc:spChg>
        <pc:picChg chg="add">
          <ac:chgData name="Peter Moran" userId="557618e2-d1ca-4d3d-a050-cb25789000c3" providerId="ADAL" clId="{3D2BFFD9-B341-4187-9AC9-2D87789D8CDD}" dt="2019-03-18T20:33:23.936" v="1018" actId="26606"/>
          <ac:picMkLst>
            <pc:docMk/>
            <pc:sldMk cId="3850328435" sldId="369"/>
            <ac:picMk id="16" creationId="{3AA16612-ACD2-4A16-8F2B-4514FD6BF28F}"/>
          </ac:picMkLst>
        </pc:picChg>
      </pc:sldChg>
      <pc:sldChg chg="addSp delSp modSp mod setBg">
        <pc:chgData name="Peter Moran" userId="557618e2-d1ca-4d3d-a050-cb25789000c3" providerId="ADAL" clId="{3D2BFFD9-B341-4187-9AC9-2D87789D8CDD}" dt="2019-03-18T20:33:34.124" v="1019" actId="26606"/>
        <pc:sldMkLst>
          <pc:docMk/>
          <pc:sldMk cId="200558077" sldId="370"/>
        </pc:sldMkLst>
        <pc:spChg chg="mod ord">
          <ac:chgData name="Peter Moran" userId="557618e2-d1ca-4d3d-a050-cb25789000c3" providerId="ADAL" clId="{3D2BFFD9-B341-4187-9AC9-2D87789D8CDD}" dt="2019-03-18T20:33:34.124" v="1019" actId="26606"/>
          <ac:spMkLst>
            <pc:docMk/>
            <pc:sldMk cId="200558077" sldId="370"/>
            <ac:spMk id="5" creationId="{00000000-0000-0000-0000-000000000000}"/>
          </ac:spMkLst>
        </pc:spChg>
        <pc:spChg chg="mod">
          <ac:chgData name="Peter Moran" userId="557618e2-d1ca-4d3d-a050-cb25789000c3" providerId="ADAL" clId="{3D2BFFD9-B341-4187-9AC9-2D87789D8CDD}" dt="2019-03-18T20:33:34.124" v="1019" actId="26606"/>
          <ac:spMkLst>
            <pc:docMk/>
            <pc:sldMk cId="200558077" sldId="370"/>
            <ac:spMk id="7" creationId="{86254A54-8DF9-41BD-B76B-33EFD15A80C7}"/>
          </ac:spMkLst>
        </pc:spChg>
        <pc:spChg chg="mod">
          <ac:chgData name="Peter Moran" userId="557618e2-d1ca-4d3d-a050-cb25789000c3" providerId="ADAL" clId="{3D2BFFD9-B341-4187-9AC9-2D87789D8CDD}" dt="2019-03-18T20:33:34.124" v="1019" actId="26606"/>
          <ac:spMkLst>
            <pc:docMk/>
            <pc:sldMk cId="200558077" sldId="370"/>
            <ac:spMk id="8" creationId="{C13C153D-AF79-4596-BB66-00E52DC836C9}"/>
          </ac:spMkLst>
        </pc:spChg>
        <pc:spChg chg="del">
          <ac:chgData name="Peter Moran" userId="557618e2-d1ca-4d3d-a050-cb25789000c3" providerId="ADAL" clId="{3D2BFFD9-B341-4187-9AC9-2D87789D8CDD}" dt="2019-03-18T20:33:34.124" v="1019" actId="26606"/>
          <ac:spMkLst>
            <pc:docMk/>
            <pc:sldMk cId="200558077" sldId="370"/>
            <ac:spMk id="9" creationId="{AF96AD69-8812-49E6-9B44-3444DA872EBF}"/>
          </ac:spMkLst>
        </pc:spChg>
        <pc:spChg chg="add">
          <ac:chgData name="Peter Moran" userId="557618e2-d1ca-4d3d-a050-cb25789000c3" providerId="ADAL" clId="{3D2BFFD9-B341-4187-9AC9-2D87789D8CDD}" dt="2019-03-18T20:33:34.124" v="1019" actId="26606"/>
          <ac:spMkLst>
            <pc:docMk/>
            <pc:sldMk cId="200558077" sldId="370"/>
            <ac:spMk id="16" creationId="{4351DFE5-F63D-4BE0-BDA9-E3EB88F01AA5}"/>
          </ac:spMkLst>
        </pc:spChg>
        <pc:graphicFrameChg chg="add">
          <ac:chgData name="Peter Moran" userId="557618e2-d1ca-4d3d-a050-cb25789000c3" providerId="ADAL" clId="{3D2BFFD9-B341-4187-9AC9-2D87789D8CDD}" dt="2019-03-18T20:33:34.124" v="1019" actId="26606"/>
          <ac:graphicFrameMkLst>
            <pc:docMk/>
            <pc:sldMk cId="200558077" sldId="370"/>
            <ac:graphicFrameMk id="11" creationId="{10B699AF-F37B-4982-BDC0-572195637BA0}"/>
          </ac:graphicFrameMkLst>
        </pc:graphicFrameChg>
        <pc:picChg chg="add">
          <ac:chgData name="Peter Moran" userId="557618e2-d1ca-4d3d-a050-cb25789000c3" providerId="ADAL" clId="{3D2BFFD9-B341-4187-9AC9-2D87789D8CDD}" dt="2019-03-18T20:33:34.124" v="1019" actId="26606"/>
          <ac:picMkLst>
            <pc:docMk/>
            <pc:sldMk cId="200558077" sldId="370"/>
            <ac:picMk id="18" creationId="{02DD2BC0-6F29-4B4F-8D61-2DCF6D2E8E73}"/>
          </ac:picMkLst>
        </pc:picChg>
      </pc:sldChg>
      <pc:sldChg chg="addSp modSp mod setBg">
        <pc:chgData name="Peter Moran" userId="557618e2-d1ca-4d3d-a050-cb25789000c3" providerId="ADAL" clId="{3D2BFFD9-B341-4187-9AC9-2D87789D8CDD}" dt="2019-03-18T20:34:00.458" v="1021" actId="20577"/>
        <pc:sldMkLst>
          <pc:docMk/>
          <pc:sldMk cId="3109207172" sldId="371"/>
        </pc:sldMkLst>
        <pc:spChg chg="mod ord">
          <ac:chgData name="Peter Moran" userId="557618e2-d1ca-4d3d-a050-cb25789000c3" providerId="ADAL" clId="{3D2BFFD9-B341-4187-9AC9-2D87789D8CDD}" dt="2019-03-18T20:33:46.223" v="1020" actId="26606"/>
          <ac:spMkLst>
            <pc:docMk/>
            <pc:sldMk cId="3109207172" sldId="371"/>
            <ac:spMk id="5" creationId="{00000000-0000-0000-0000-000000000000}"/>
          </ac:spMkLst>
        </pc:spChg>
        <pc:spChg chg="mod">
          <ac:chgData name="Peter Moran" userId="557618e2-d1ca-4d3d-a050-cb25789000c3" providerId="ADAL" clId="{3D2BFFD9-B341-4187-9AC9-2D87789D8CDD}" dt="2019-03-18T20:33:46.223" v="1020" actId="26606"/>
          <ac:spMkLst>
            <pc:docMk/>
            <pc:sldMk cId="3109207172" sldId="371"/>
            <ac:spMk id="7" creationId="{86254A54-8DF9-41BD-B76B-33EFD15A80C7}"/>
          </ac:spMkLst>
        </pc:spChg>
        <pc:spChg chg="mod">
          <ac:chgData name="Peter Moran" userId="557618e2-d1ca-4d3d-a050-cb25789000c3" providerId="ADAL" clId="{3D2BFFD9-B341-4187-9AC9-2D87789D8CDD}" dt="2019-03-18T20:33:46.223" v="1020" actId="26606"/>
          <ac:spMkLst>
            <pc:docMk/>
            <pc:sldMk cId="3109207172" sldId="371"/>
            <ac:spMk id="8" creationId="{C13C153D-AF79-4596-BB66-00E52DC836C9}"/>
          </ac:spMkLst>
        </pc:spChg>
        <pc:spChg chg="mod">
          <ac:chgData name="Peter Moran" userId="557618e2-d1ca-4d3d-a050-cb25789000c3" providerId="ADAL" clId="{3D2BFFD9-B341-4187-9AC9-2D87789D8CDD}" dt="2019-03-18T20:34:00.458" v="1021" actId="20577"/>
          <ac:spMkLst>
            <pc:docMk/>
            <pc:sldMk cId="3109207172" sldId="371"/>
            <ac:spMk id="9" creationId="{AF96AD69-8812-49E6-9B44-3444DA872EBF}"/>
          </ac:spMkLst>
        </pc:spChg>
        <pc:spChg chg="add">
          <ac:chgData name="Peter Moran" userId="557618e2-d1ca-4d3d-a050-cb25789000c3" providerId="ADAL" clId="{3D2BFFD9-B341-4187-9AC9-2D87789D8CDD}" dt="2019-03-18T20:33:46.223" v="1020" actId="26606"/>
          <ac:spMkLst>
            <pc:docMk/>
            <pc:sldMk cId="3109207172" sldId="371"/>
            <ac:spMk id="14" creationId="{4351DFE5-F63D-4BE0-BDA9-E3EB88F01AA5}"/>
          </ac:spMkLst>
        </pc:spChg>
        <pc:picChg chg="add">
          <ac:chgData name="Peter Moran" userId="557618e2-d1ca-4d3d-a050-cb25789000c3" providerId="ADAL" clId="{3D2BFFD9-B341-4187-9AC9-2D87789D8CDD}" dt="2019-03-18T20:33:46.223" v="1020" actId="26606"/>
          <ac:picMkLst>
            <pc:docMk/>
            <pc:sldMk cId="3109207172" sldId="371"/>
            <ac:picMk id="16" creationId="{3AA16612-ACD2-4A16-8F2B-4514FD6BF28F}"/>
          </ac:picMkLst>
        </pc:picChg>
      </pc:sldChg>
      <pc:sldChg chg="addSp delSp modSp mod setBg">
        <pc:chgData name="Peter Moran" userId="557618e2-d1ca-4d3d-a050-cb25789000c3" providerId="ADAL" clId="{3D2BFFD9-B341-4187-9AC9-2D87789D8CDD}" dt="2019-03-18T20:35:40.318" v="1034" actId="26606"/>
        <pc:sldMkLst>
          <pc:docMk/>
          <pc:sldMk cId="468057950" sldId="375"/>
        </pc:sldMkLst>
        <pc:spChg chg="mod ord">
          <ac:chgData name="Peter Moran" userId="557618e2-d1ca-4d3d-a050-cb25789000c3" providerId="ADAL" clId="{3D2BFFD9-B341-4187-9AC9-2D87789D8CDD}" dt="2019-03-18T20:35:40.318" v="1034" actId="26606"/>
          <ac:spMkLst>
            <pc:docMk/>
            <pc:sldMk cId="468057950" sldId="375"/>
            <ac:spMk id="5" creationId="{00000000-0000-0000-0000-000000000000}"/>
          </ac:spMkLst>
        </pc:spChg>
        <pc:spChg chg="mod">
          <ac:chgData name="Peter Moran" userId="557618e2-d1ca-4d3d-a050-cb25789000c3" providerId="ADAL" clId="{3D2BFFD9-B341-4187-9AC9-2D87789D8CDD}" dt="2019-03-18T20:35:40.318" v="1034" actId="26606"/>
          <ac:spMkLst>
            <pc:docMk/>
            <pc:sldMk cId="468057950" sldId="375"/>
            <ac:spMk id="6" creationId="{888AAC37-FECC-4717-8BF2-937E99D43EDB}"/>
          </ac:spMkLst>
        </pc:spChg>
        <pc:spChg chg="mod">
          <ac:chgData name="Peter Moran" userId="557618e2-d1ca-4d3d-a050-cb25789000c3" providerId="ADAL" clId="{3D2BFFD9-B341-4187-9AC9-2D87789D8CDD}" dt="2019-03-18T20:35:40.318" v="1034" actId="26606"/>
          <ac:spMkLst>
            <pc:docMk/>
            <pc:sldMk cId="468057950" sldId="375"/>
            <ac:spMk id="7" creationId="{86254A54-8DF9-41BD-B76B-33EFD15A80C7}"/>
          </ac:spMkLst>
        </pc:spChg>
        <pc:spChg chg="del">
          <ac:chgData name="Peter Moran" userId="557618e2-d1ca-4d3d-a050-cb25789000c3" providerId="ADAL" clId="{3D2BFFD9-B341-4187-9AC9-2D87789D8CDD}" dt="2019-03-18T20:35:40.318" v="1034" actId="26606"/>
          <ac:spMkLst>
            <pc:docMk/>
            <pc:sldMk cId="468057950" sldId="375"/>
            <ac:spMk id="9" creationId="{AF96AD69-8812-49E6-9B44-3444DA872EBF}"/>
          </ac:spMkLst>
        </pc:spChg>
        <pc:spChg chg="add">
          <ac:chgData name="Peter Moran" userId="557618e2-d1ca-4d3d-a050-cb25789000c3" providerId="ADAL" clId="{3D2BFFD9-B341-4187-9AC9-2D87789D8CDD}" dt="2019-03-18T20:35:40.318" v="1034" actId="26606"/>
          <ac:spMkLst>
            <pc:docMk/>
            <pc:sldMk cId="468057950" sldId="375"/>
            <ac:spMk id="16" creationId="{4351DFE5-F63D-4BE0-BDA9-E3EB88F01AA5}"/>
          </ac:spMkLst>
        </pc:spChg>
        <pc:graphicFrameChg chg="add">
          <ac:chgData name="Peter Moran" userId="557618e2-d1ca-4d3d-a050-cb25789000c3" providerId="ADAL" clId="{3D2BFFD9-B341-4187-9AC9-2D87789D8CDD}" dt="2019-03-18T20:35:40.318" v="1034" actId="26606"/>
          <ac:graphicFrameMkLst>
            <pc:docMk/>
            <pc:sldMk cId="468057950" sldId="375"/>
            <ac:graphicFrameMk id="11" creationId="{33FE774C-DFA3-421C-890A-5F8789B509BB}"/>
          </ac:graphicFrameMkLst>
        </pc:graphicFrameChg>
        <pc:picChg chg="add">
          <ac:chgData name="Peter Moran" userId="557618e2-d1ca-4d3d-a050-cb25789000c3" providerId="ADAL" clId="{3D2BFFD9-B341-4187-9AC9-2D87789D8CDD}" dt="2019-03-18T20:35:40.318" v="1034" actId="26606"/>
          <ac:picMkLst>
            <pc:docMk/>
            <pc:sldMk cId="468057950" sldId="375"/>
            <ac:picMk id="18" creationId="{02DD2BC0-6F29-4B4F-8D61-2DCF6D2E8E73}"/>
          </ac:picMkLst>
        </pc:picChg>
      </pc:sldChg>
      <pc:sldChg chg="addSp delSp modSp mod setBg">
        <pc:chgData name="Peter Moran" userId="557618e2-d1ca-4d3d-a050-cb25789000c3" providerId="ADAL" clId="{3D2BFFD9-B341-4187-9AC9-2D87789D8CDD}" dt="2019-03-18T20:35:45.583" v="1035" actId="26606"/>
        <pc:sldMkLst>
          <pc:docMk/>
          <pc:sldMk cId="1795135063" sldId="376"/>
        </pc:sldMkLst>
        <pc:spChg chg="mod ord">
          <ac:chgData name="Peter Moran" userId="557618e2-d1ca-4d3d-a050-cb25789000c3" providerId="ADAL" clId="{3D2BFFD9-B341-4187-9AC9-2D87789D8CDD}" dt="2019-03-18T20:35:45.583" v="1035" actId="26606"/>
          <ac:spMkLst>
            <pc:docMk/>
            <pc:sldMk cId="1795135063" sldId="376"/>
            <ac:spMk id="5" creationId="{00000000-0000-0000-0000-000000000000}"/>
          </ac:spMkLst>
        </pc:spChg>
        <pc:spChg chg="mod">
          <ac:chgData name="Peter Moran" userId="557618e2-d1ca-4d3d-a050-cb25789000c3" providerId="ADAL" clId="{3D2BFFD9-B341-4187-9AC9-2D87789D8CDD}" dt="2019-03-18T20:35:45.583" v="1035" actId="26606"/>
          <ac:spMkLst>
            <pc:docMk/>
            <pc:sldMk cId="1795135063" sldId="376"/>
            <ac:spMk id="6" creationId="{FBF71DD1-8DB6-4149-B49E-65F17FC011E6}"/>
          </ac:spMkLst>
        </pc:spChg>
        <pc:spChg chg="mod">
          <ac:chgData name="Peter Moran" userId="557618e2-d1ca-4d3d-a050-cb25789000c3" providerId="ADAL" clId="{3D2BFFD9-B341-4187-9AC9-2D87789D8CDD}" dt="2019-03-18T20:35:45.583" v="1035" actId="26606"/>
          <ac:spMkLst>
            <pc:docMk/>
            <pc:sldMk cId="1795135063" sldId="376"/>
            <ac:spMk id="7" creationId="{86254A54-8DF9-41BD-B76B-33EFD15A80C7}"/>
          </ac:spMkLst>
        </pc:spChg>
        <pc:spChg chg="del">
          <ac:chgData name="Peter Moran" userId="557618e2-d1ca-4d3d-a050-cb25789000c3" providerId="ADAL" clId="{3D2BFFD9-B341-4187-9AC9-2D87789D8CDD}" dt="2019-03-18T20:35:45.583" v="1035" actId="26606"/>
          <ac:spMkLst>
            <pc:docMk/>
            <pc:sldMk cId="1795135063" sldId="376"/>
            <ac:spMk id="9" creationId="{AF96AD69-8812-49E6-9B44-3444DA872EBF}"/>
          </ac:spMkLst>
        </pc:spChg>
        <pc:spChg chg="add">
          <ac:chgData name="Peter Moran" userId="557618e2-d1ca-4d3d-a050-cb25789000c3" providerId="ADAL" clId="{3D2BFFD9-B341-4187-9AC9-2D87789D8CDD}" dt="2019-03-18T20:35:45.583" v="1035" actId="26606"/>
          <ac:spMkLst>
            <pc:docMk/>
            <pc:sldMk cId="1795135063" sldId="376"/>
            <ac:spMk id="16" creationId="{4351DFE5-F63D-4BE0-BDA9-E3EB88F01AA5}"/>
          </ac:spMkLst>
        </pc:spChg>
        <pc:graphicFrameChg chg="add">
          <ac:chgData name="Peter Moran" userId="557618e2-d1ca-4d3d-a050-cb25789000c3" providerId="ADAL" clId="{3D2BFFD9-B341-4187-9AC9-2D87789D8CDD}" dt="2019-03-18T20:35:45.583" v="1035" actId="26606"/>
          <ac:graphicFrameMkLst>
            <pc:docMk/>
            <pc:sldMk cId="1795135063" sldId="376"/>
            <ac:graphicFrameMk id="11" creationId="{0C1B511F-AB0B-4F61-9CC2-BD4B1E847E80}"/>
          </ac:graphicFrameMkLst>
        </pc:graphicFrameChg>
        <pc:picChg chg="add">
          <ac:chgData name="Peter Moran" userId="557618e2-d1ca-4d3d-a050-cb25789000c3" providerId="ADAL" clId="{3D2BFFD9-B341-4187-9AC9-2D87789D8CDD}" dt="2019-03-18T20:35:45.583" v="1035" actId="26606"/>
          <ac:picMkLst>
            <pc:docMk/>
            <pc:sldMk cId="1795135063" sldId="376"/>
            <ac:picMk id="18" creationId="{02DD2BC0-6F29-4B4F-8D61-2DCF6D2E8E73}"/>
          </ac:picMkLst>
        </pc:picChg>
      </pc:sldChg>
      <pc:sldChg chg="addSp delSp modSp mod setBg">
        <pc:chgData name="Peter Moran" userId="557618e2-d1ca-4d3d-a050-cb25789000c3" providerId="ADAL" clId="{3D2BFFD9-B341-4187-9AC9-2D87789D8CDD}" dt="2019-03-18T20:35:50.993" v="1036" actId="26606"/>
        <pc:sldMkLst>
          <pc:docMk/>
          <pc:sldMk cId="4157183543" sldId="377"/>
        </pc:sldMkLst>
        <pc:spChg chg="mod ord">
          <ac:chgData name="Peter Moran" userId="557618e2-d1ca-4d3d-a050-cb25789000c3" providerId="ADAL" clId="{3D2BFFD9-B341-4187-9AC9-2D87789D8CDD}" dt="2019-03-18T20:35:50.993" v="1036" actId="26606"/>
          <ac:spMkLst>
            <pc:docMk/>
            <pc:sldMk cId="4157183543" sldId="377"/>
            <ac:spMk id="5" creationId="{00000000-0000-0000-0000-000000000000}"/>
          </ac:spMkLst>
        </pc:spChg>
        <pc:spChg chg="mod">
          <ac:chgData name="Peter Moran" userId="557618e2-d1ca-4d3d-a050-cb25789000c3" providerId="ADAL" clId="{3D2BFFD9-B341-4187-9AC9-2D87789D8CDD}" dt="2019-03-18T20:35:50.993" v="1036" actId="26606"/>
          <ac:spMkLst>
            <pc:docMk/>
            <pc:sldMk cId="4157183543" sldId="377"/>
            <ac:spMk id="6" creationId="{D77B3A65-CEBD-4E25-82AB-4B5DA8570A25}"/>
          </ac:spMkLst>
        </pc:spChg>
        <pc:spChg chg="mod">
          <ac:chgData name="Peter Moran" userId="557618e2-d1ca-4d3d-a050-cb25789000c3" providerId="ADAL" clId="{3D2BFFD9-B341-4187-9AC9-2D87789D8CDD}" dt="2019-03-18T20:35:50.993" v="1036" actId="26606"/>
          <ac:spMkLst>
            <pc:docMk/>
            <pc:sldMk cId="4157183543" sldId="377"/>
            <ac:spMk id="7" creationId="{86254A54-8DF9-41BD-B76B-33EFD15A80C7}"/>
          </ac:spMkLst>
        </pc:spChg>
        <pc:spChg chg="del">
          <ac:chgData name="Peter Moran" userId="557618e2-d1ca-4d3d-a050-cb25789000c3" providerId="ADAL" clId="{3D2BFFD9-B341-4187-9AC9-2D87789D8CDD}" dt="2019-03-18T20:35:50.993" v="1036" actId="26606"/>
          <ac:spMkLst>
            <pc:docMk/>
            <pc:sldMk cId="4157183543" sldId="377"/>
            <ac:spMk id="9" creationId="{AF96AD69-8812-49E6-9B44-3444DA872EBF}"/>
          </ac:spMkLst>
        </pc:spChg>
        <pc:spChg chg="add">
          <ac:chgData name="Peter Moran" userId="557618e2-d1ca-4d3d-a050-cb25789000c3" providerId="ADAL" clId="{3D2BFFD9-B341-4187-9AC9-2D87789D8CDD}" dt="2019-03-18T20:35:50.993" v="1036" actId="26606"/>
          <ac:spMkLst>
            <pc:docMk/>
            <pc:sldMk cId="4157183543" sldId="377"/>
            <ac:spMk id="16" creationId="{4351DFE5-F63D-4BE0-BDA9-E3EB88F01AA5}"/>
          </ac:spMkLst>
        </pc:spChg>
        <pc:graphicFrameChg chg="add">
          <ac:chgData name="Peter Moran" userId="557618e2-d1ca-4d3d-a050-cb25789000c3" providerId="ADAL" clId="{3D2BFFD9-B341-4187-9AC9-2D87789D8CDD}" dt="2019-03-18T20:35:50.993" v="1036" actId="26606"/>
          <ac:graphicFrameMkLst>
            <pc:docMk/>
            <pc:sldMk cId="4157183543" sldId="377"/>
            <ac:graphicFrameMk id="11" creationId="{859F55A6-4C56-4347-946A-C4AE426B4C49}"/>
          </ac:graphicFrameMkLst>
        </pc:graphicFrameChg>
        <pc:picChg chg="add">
          <ac:chgData name="Peter Moran" userId="557618e2-d1ca-4d3d-a050-cb25789000c3" providerId="ADAL" clId="{3D2BFFD9-B341-4187-9AC9-2D87789D8CDD}" dt="2019-03-18T20:35:50.993" v="1036" actId="26606"/>
          <ac:picMkLst>
            <pc:docMk/>
            <pc:sldMk cId="4157183543" sldId="377"/>
            <ac:picMk id="18" creationId="{02DD2BC0-6F29-4B4F-8D61-2DCF6D2E8E73}"/>
          </ac:picMkLst>
        </pc:picChg>
      </pc:sldChg>
      <pc:sldChg chg="addSp delSp modSp mod setBg modAnim">
        <pc:chgData name="Peter Moran" userId="557618e2-d1ca-4d3d-a050-cb25789000c3" providerId="ADAL" clId="{3D2BFFD9-B341-4187-9AC9-2D87789D8CDD}" dt="2019-03-18T20:39:21.822" v="1051"/>
        <pc:sldMkLst>
          <pc:docMk/>
          <pc:sldMk cId="4201795108" sldId="378"/>
        </pc:sldMkLst>
        <pc:spChg chg="mod ord">
          <ac:chgData name="Peter Moran" userId="557618e2-d1ca-4d3d-a050-cb25789000c3" providerId="ADAL" clId="{3D2BFFD9-B341-4187-9AC9-2D87789D8CDD}" dt="2019-03-18T20:39:00.742" v="1047" actId="26606"/>
          <ac:spMkLst>
            <pc:docMk/>
            <pc:sldMk cId="4201795108" sldId="378"/>
            <ac:spMk id="5" creationId="{00000000-0000-0000-0000-000000000000}"/>
          </ac:spMkLst>
        </pc:spChg>
        <pc:spChg chg="mod">
          <ac:chgData name="Peter Moran" userId="557618e2-d1ca-4d3d-a050-cb25789000c3" providerId="ADAL" clId="{3D2BFFD9-B341-4187-9AC9-2D87789D8CDD}" dt="2019-03-18T20:39:00.742" v="1047" actId="26606"/>
          <ac:spMkLst>
            <pc:docMk/>
            <pc:sldMk cId="4201795108" sldId="378"/>
            <ac:spMk id="7" creationId="{86254A54-8DF9-41BD-B76B-33EFD15A80C7}"/>
          </ac:spMkLst>
        </pc:spChg>
        <pc:spChg chg="mod">
          <ac:chgData name="Peter Moran" userId="557618e2-d1ca-4d3d-a050-cb25789000c3" providerId="ADAL" clId="{3D2BFFD9-B341-4187-9AC9-2D87789D8CDD}" dt="2019-03-18T20:39:00.742" v="1047" actId="26606"/>
          <ac:spMkLst>
            <pc:docMk/>
            <pc:sldMk cId="4201795108" sldId="378"/>
            <ac:spMk id="8" creationId="{C13C153D-AF79-4596-BB66-00E52DC836C9}"/>
          </ac:spMkLst>
        </pc:spChg>
        <pc:spChg chg="add del">
          <ac:chgData name="Peter Moran" userId="557618e2-d1ca-4d3d-a050-cb25789000c3" providerId="ADAL" clId="{3D2BFFD9-B341-4187-9AC9-2D87789D8CDD}" dt="2019-03-18T20:39:00.742" v="1047" actId="26606"/>
          <ac:spMkLst>
            <pc:docMk/>
            <pc:sldMk cId="4201795108" sldId="378"/>
            <ac:spMk id="9" creationId="{AF96AD69-8812-49E6-9B44-3444DA872EBF}"/>
          </ac:spMkLst>
        </pc:spChg>
        <pc:spChg chg="add">
          <ac:chgData name="Peter Moran" userId="557618e2-d1ca-4d3d-a050-cb25789000c3" providerId="ADAL" clId="{3D2BFFD9-B341-4187-9AC9-2D87789D8CDD}" dt="2019-03-18T20:39:00.742" v="1047" actId="26606"/>
          <ac:spMkLst>
            <pc:docMk/>
            <pc:sldMk cId="4201795108" sldId="378"/>
            <ac:spMk id="14" creationId="{4351DFE5-F63D-4BE0-BDA9-E3EB88F01AA5}"/>
          </ac:spMkLst>
        </pc:spChg>
        <pc:spChg chg="add del">
          <ac:chgData name="Peter Moran" userId="557618e2-d1ca-4d3d-a050-cb25789000c3" providerId="ADAL" clId="{3D2BFFD9-B341-4187-9AC9-2D87789D8CDD}" dt="2019-03-18T20:39:00.727" v="1046" actId="26606"/>
          <ac:spMkLst>
            <pc:docMk/>
            <pc:sldMk cId="4201795108" sldId="378"/>
            <ac:spMk id="16" creationId="{4351DFE5-F63D-4BE0-BDA9-E3EB88F01AA5}"/>
          </ac:spMkLst>
        </pc:spChg>
        <pc:spChg chg="add">
          <ac:chgData name="Peter Moran" userId="557618e2-d1ca-4d3d-a050-cb25789000c3" providerId="ADAL" clId="{3D2BFFD9-B341-4187-9AC9-2D87789D8CDD}" dt="2019-03-18T20:39:00.742" v="1047" actId="26606"/>
          <ac:spMkLst>
            <pc:docMk/>
            <pc:sldMk cId="4201795108" sldId="378"/>
            <ac:spMk id="21" creationId="{AF96AD69-8812-49E6-9B44-3444DA872EBF}"/>
          </ac:spMkLst>
        </pc:spChg>
        <pc:graphicFrameChg chg="add del">
          <ac:chgData name="Peter Moran" userId="557618e2-d1ca-4d3d-a050-cb25789000c3" providerId="ADAL" clId="{3D2BFFD9-B341-4187-9AC9-2D87789D8CDD}" dt="2019-03-18T20:39:00.727" v="1046" actId="26606"/>
          <ac:graphicFrameMkLst>
            <pc:docMk/>
            <pc:sldMk cId="4201795108" sldId="378"/>
            <ac:graphicFrameMk id="11" creationId="{2D8B8B67-5D61-4708-B138-F4B38EFBC23D}"/>
          </ac:graphicFrameMkLst>
        </pc:graphicFrameChg>
        <pc:picChg chg="add del">
          <ac:chgData name="Peter Moran" userId="557618e2-d1ca-4d3d-a050-cb25789000c3" providerId="ADAL" clId="{3D2BFFD9-B341-4187-9AC9-2D87789D8CDD}" dt="2019-03-18T20:39:00.727" v="1046" actId="26606"/>
          <ac:picMkLst>
            <pc:docMk/>
            <pc:sldMk cId="4201795108" sldId="378"/>
            <ac:picMk id="18" creationId="{02DD2BC0-6F29-4B4F-8D61-2DCF6D2E8E73}"/>
          </ac:picMkLst>
        </pc:picChg>
        <pc:picChg chg="add">
          <ac:chgData name="Peter Moran" userId="557618e2-d1ca-4d3d-a050-cb25789000c3" providerId="ADAL" clId="{3D2BFFD9-B341-4187-9AC9-2D87789D8CDD}" dt="2019-03-18T20:39:00.742" v="1047" actId="26606"/>
          <ac:picMkLst>
            <pc:docMk/>
            <pc:sldMk cId="4201795108" sldId="378"/>
            <ac:picMk id="20" creationId="{3AA16612-ACD2-4A16-8F2B-4514FD6BF28F}"/>
          </ac:picMkLst>
        </pc:picChg>
      </pc:sldChg>
      <pc:sldChg chg="addSp delSp modSp mod setBg">
        <pc:chgData name="Peter Moran" userId="557618e2-d1ca-4d3d-a050-cb25789000c3" providerId="ADAL" clId="{3D2BFFD9-B341-4187-9AC9-2D87789D8CDD}" dt="2019-03-18T20:38:40.138" v="1042" actId="26606"/>
        <pc:sldMkLst>
          <pc:docMk/>
          <pc:sldMk cId="922927698" sldId="379"/>
        </pc:sldMkLst>
        <pc:spChg chg="mod ord">
          <ac:chgData name="Peter Moran" userId="557618e2-d1ca-4d3d-a050-cb25789000c3" providerId="ADAL" clId="{3D2BFFD9-B341-4187-9AC9-2D87789D8CDD}" dt="2019-03-18T20:38:40.138" v="1042" actId="26606"/>
          <ac:spMkLst>
            <pc:docMk/>
            <pc:sldMk cId="922927698" sldId="379"/>
            <ac:spMk id="5" creationId="{00000000-0000-0000-0000-000000000000}"/>
          </ac:spMkLst>
        </pc:spChg>
        <pc:spChg chg="mod">
          <ac:chgData name="Peter Moran" userId="557618e2-d1ca-4d3d-a050-cb25789000c3" providerId="ADAL" clId="{3D2BFFD9-B341-4187-9AC9-2D87789D8CDD}" dt="2019-03-18T20:38:40.138" v="1042" actId="26606"/>
          <ac:spMkLst>
            <pc:docMk/>
            <pc:sldMk cId="922927698" sldId="379"/>
            <ac:spMk id="7" creationId="{86254A54-8DF9-41BD-B76B-33EFD15A80C7}"/>
          </ac:spMkLst>
        </pc:spChg>
        <pc:spChg chg="mod">
          <ac:chgData name="Peter Moran" userId="557618e2-d1ca-4d3d-a050-cb25789000c3" providerId="ADAL" clId="{3D2BFFD9-B341-4187-9AC9-2D87789D8CDD}" dt="2019-03-18T20:38:40.138" v="1042" actId="26606"/>
          <ac:spMkLst>
            <pc:docMk/>
            <pc:sldMk cId="922927698" sldId="379"/>
            <ac:spMk id="8" creationId="{C13C153D-AF79-4596-BB66-00E52DC836C9}"/>
          </ac:spMkLst>
        </pc:spChg>
        <pc:spChg chg="del">
          <ac:chgData name="Peter Moran" userId="557618e2-d1ca-4d3d-a050-cb25789000c3" providerId="ADAL" clId="{3D2BFFD9-B341-4187-9AC9-2D87789D8CDD}" dt="2019-03-18T20:38:40.138" v="1042" actId="26606"/>
          <ac:spMkLst>
            <pc:docMk/>
            <pc:sldMk cId="922927698" sldId="379"/>
            <ac:spMk id="9" creationId="{AF96AD69-8812-49E6-9B44-3444DA872EBF}"/>
          </ac:spMkLst>
        </pc:spChg>
        <pc:spChg chg="add">
          <ac:chgData name="Peter Moran" userId="557618e2-d1ca-4d3d-a050-cb25789000c3" providerId="ADAL" clId="{3D2BFFD9-B341-4187-9AC9-2D87789D8CDD}" dt="2019-03-18T20:38:40.138" v="1042" actId="26606"/>
          <ac:spMkLst>
            <pc:docMk/>
            <pc:sldMk cId="922927698" sldId="379"/>
            <ac:spMk id="16" creationId="{4351DFE5-F63D-4BE0-BDA9-E3EB88F01AA5}"/>
          </ac:spMkLst>
        </pc:spChg>
        <pc:graphicFrameChg chg="add">
          <ac:chgData name="Peter Moran" userId="557618e2-d1ca-4d3d-a050-cb25789000c3" providerId="ADAL" clId="{3D2BFFD9-B341-4187-9AC9-2D87789D8CDD}" dt="2019-03-18T20:38:40.138" v="1042" actId="26606"/>
          <ac:graphicFrameMkLst>
            <pc:docMk/>
            <pc:sldMk cId="922927698" sldId="379"/>
            <ac:graphicFrameMk id="11" creationId="{BC600F12-541D-45A4-BB20-1481A96DCAB8}"/>
          </ac:graphicFrameMkLst>
        </pc:graphicFrameChg>
        <pc:picChg chg="add">
          <ac:chgData name="Peter Moran" userId="557618e2-d1ca-4d3d-a050-cb25789000c3" providerId="ADAL" clId="{3D2BFFD9-B341-4187-9AC9-2D87789D8CDD}" dt="2019-03-18T20:38:40.138" v="1042" actId="26606"/>
          <ac:picMkLst>
            <pc:docMk/>
            <pc:sldMk cId="922927698" sldId="379"/>
            <ac:picMk id="18" creationId="{02DD2BC0-6F29-4B4F-8D61-2DCF6D2E8E73}"/>
          </ac:picMkLst>
        </pc:picChg>
      </pc:sldChg>
      <pc:sldChg chg="addSp delSp modSp mod setBg">
        <pc:chgData name="Peter Moran" userId="557618e2-d1ca-4d3d-a050-cb25789000c3" providerId="ADAL" clId="{3D2BFFD9-B341-4187-9AC9-2D87789D8CDD}" dt="2019-03-18T20:38:43.929" v="1043" actId="26606"/>
        <pc:sldMkLst>
          <pc:docMk/>
          <pc:sldMk cId="148170827" sldId="380"/>
        </pc:sldMkLst>
        <pc:spChg chg="mod ord">
          <ac:chgData name="Peter Moran" userId="557618e2-d1ca-4d3d-a050-cb25789000c3" providerId="ADAL" clId="{3D2BFFD9-B341-4187-9AC9-2D87789D8CDD}" dt="2019-03-18T20:38:43.929" v="1043" actId="26606"/>
          <ac:spMkLst>
            <pc:docMk/>
            <pc:sldMk cId="148170827" sldId="380"/>
            <ac:spMk id="5" creationId="{00000000-0000-0000-0000-000000000000}"/>
          </ac:spMkLst>
        </pc:spChg>
        <pc:spChg chg="mod">
          <ac:chgData name="Peter Moran" userId="557618e2-d1ca-4d3d-a050-cb25789000c3" providerId="ADAL" clId="{3D2BFFD9-B341-4187-9AC9-2D87789D8CDD}" dt="2019-03-18T20:38:43.929" v="1043" actId="26606"/>
          <ac:spMkLst>
            <pc:docMk/>
            <pc:sldMk cId="148170827" sldId="380"/>
            <ac:spMk id="7" creationId="{86254A54-8DF9-41BD-B76B-33EFD15A80C7}"/>
          </ac:spMkLst>
        </pc:spChg>
        <pc:spChg chg="mod">
          <ac:chgData name="Peter Moran" userId="557618e2-d1ca-4d3d-a050-cb25789000c3" providerId="ADAL" clId="{3D2BFFD9-B341-4187-9AC9-2D87789D8CDD}" dt="2019-03-18T20:38:43.929" v="1043" actId="26606"/>
          <ac:spMkLst>
            <pc:docMk/>
            <pc:sldMk cId="148170827" sldId="380"/>
            <ac:spMk id="8" creationId="{C13C153D-AF79-4596-BB66-00E52DC836C9}"/>
          </ac:spMkLst>
        </pc:spChg>
        <pc:spChg chg="del">
          <ac:chgData name="Peter Moran" userId="557618e2-d1ca-4d3d-a050-cb25789000c3" providerId="ADAL" clId="{3D2BFFD9-B341-4187-9AC9-2D87789D8CDD}" dt="2019-03-18T20:38:43.929" v="1043" actId="26606"/>
          <ac:spMkLst>
            <pc:docMk/>
            <pc:sldMk cId="148170827" sldId="380"/>
            <ac:spMk id="9" creationId="{AF96AD69-8812-49E6-9B44-3444DA872EBF}"/>
          </ac:spMkLst>
        </pc:spChg>
        <pc:spChg chg="add">
          <ac:chgData name="Peter Moran" userId="557618e2-d1ca-4d3d-a050-cb25789000c3" providerId="ADAL" clId="{3D2BFFD9-B341-4187-9AC9-2D87789D8CDD}" dt="2019-03-18T20:38:43.929" v="1043" actId="26606"/>
          <ac:spMkLst>
            <pc:docMk/>
            <pc:sldMk cId="148170827" sldId="380"/>
            <ac:spMk id="16" creationId="{4351DFE5-F63D-4BE0-BDA9-E3EB88F01AA5}"/>
          </ac:spMkLst>
        </pc:spChg>
        <pc:graphicFrameChg chg="add">
          <ac:chgData name="Peter Moran" userId="557618e2-d1ca-4d3d-a050-cb25789000c3" providerId="ADAL" clId="{3D2BFFD9-B341-4187-9AC9-2D87789D8CDD}" dt="2019-03-18T20:38:43.929" v="1043" actId="26606"/>
          <ac:graphicFrameMkLst>
            <pc:docMk/>
            <pc:sldMk cId="148170827" sldId="380"/>
            <ac:graphicFrameMk id="11" creationId="{01C3AFBA-2D73-4FD3-8A77-DA7547B66ED9}"/>
          </ac:graphicFrameMkLst>
        </pc:graphicFrameChg>
        <pc:picChg chg="add">
          <ac:chgData name="Peter Moran" userId="557618e2-d1ca-4d3d-a050-cb25789000c3" providerId="ADAL" clId="{3D2BFFD9-B341-4187-9AC9-2D87789D8CDD}" dt="2019-03-18T20:38:43.929" v="1043" actId="26606"/>
          <ac:picMkLst>
            <pc:docMk/>
            <pc:sldMk cId="148170827" sldId="380"/>
            <ac:picMk id="18" creationId="{02DD2BC0-6F29-4B4F-8D61-2DCF6D2E8E73}"/>
          </ac:picMkLst>
        </pc:picChg>
      </pc:sldChg>
      <pc:sldChg chg="addSp delSp modSp mod setBg">
        <pc:chgData name="Peter Moran" userId="557618e2-d1ca-4d3d-a050-cb25789000c3" providerId="ADAL" clId="{3D2BFFD9-B341-4187-9AC9-2D87789D8CDD}" dt="2019-03-18T20:38:47.835" v="1044" actId="26606"/>
        <pc:sldMkLst>
          <pc:docMk/>
          <pc:sldMk cId="3025470410" sldId="381"/>
        </pc:sldMkLst>
        <pc:spChg chg="mod ord">
          <ac:chgData name="Peter Moran" userId="557618e2-d1ca-4d3d-a050-cb25789000c3" providerId="ADAL" clId="{3D2BFFD9-B341-4187-9AC9-2D87789D8CDD}" dt="2019-03-18T20:38:47.835" v="1044" actId="26606"/>
          <ac:spMkLst>
            <pc:docMk/>
            <pc:sldMk cId="3025470410" sldId="381"/>
            <ac:spMk id="5" creationId="{00000000-0000-0000-0000-000000000000}"/>
          </ac:spMkLst>
        </pc:spChg>
        <pc:spChg chg="mod">
          <ac:chgData name="Peter Moran" userId="557618e2-d1ca-4d3d-a050-cb25789000c3" providerId="ADAL" clId="{3D2BFFD9-B341-4187-9AC9-2D87789D8CDD}" dt="2019-03-18T20:38:47.835" v="1044" actId="26606"/>
          <ac:spMkLst>
            <pc:docMk/>
            <pc:sldMk cId="3025470410" sldId="381"/>
            <ac:spMk id="7" creationId="{86254A54-8DF9-41BD-B76B-33EFD15A80C7}"/>
          </ac:spMkLst>
        </pc:spChg>
        <pc:spChg chg="mod">
          <ac:chgData name="Peter Moran" userId="557618e2-d1ca-4d3d-a050-cb25789000c3" providerId="ADAL" clId="{3D2BFFD9-B341-4187-9AC9-2D87789D8CDD}" dt="2019-03-18T20:38:47.835" v="1044" actId="26606"/>
          <ac:spMkLst>
            <pc:docMk/>
            <pc:sldMk cId="3025470410" sldId="381"/>
            <ac:spMk id="8" creationId="{C13C153D-AF79-4596-BB66-00E52DC836C9}"/>
          </ac:spMkLst>
        </pc:spChg>
        <pc:spChg chg="del">
          <ac:chgData name="Peter Moran" userId="557618e2-d1ca-4d3d-a050-cb25789000c3" providerId="ADAL" clId="{3D2BFFD9-B341-4187-9AC9-2D87789D8CDD}" dt="2019-03-18T20:38:47.835" v="1044" actId="26606"/>
          <ac:spMkLst>
            <pc:docMk/>
            <pc:sldMk cId="3025470410" sldId="381"/>
            <ac:spMk id="9" creationId="{AF96AD69-8812-49E6-9B44-3444DA872EBF}"/>
          </ac:spMkLst>
        </pc:spChg>
        <pc:spChg chg="add">
          <ac:chgData name="Peter Moran" userId="557618e2-d1ca-4d3d-a050-cb25789000c3" providerId="ADAL" clId="{3D2BFFD9-B341-4187-9AC9-2D87789D8CDD}" dt="2019-03-18T20:38:47.835" v="1044" actId="26606"/>
          <ac:spMkLst>
            <pc:docMk/>
            <pc:sldMk cId="3025470410" sldId="381"/>
            <ac:spMk id="16" creationId="{4351DFE5-F63D-4BE0-BDA9-E3EB88F01AA5}"/>
          </ac:spMkLst>
        </pc:spChg>
        <pc:graphicFrameChg chg="add">
          <ac:chgData name="Peter Moran" userId="557618e2-d1ca-4d3d-a050-cb25789000c3" providerId="ADAL" clId="{3D2BFFD9-B341-4187-9AC9-2D87789D8CDD}" dt="2019-03-18T20:38:47.835" v="1044" actId="26606"/>
          <ac:graphicFrameMkLst>
            <pc:docMk/>
            <pc:sldMk cId="3025470410" sldId="381"/>
            <ac:graphicFrameMk id="11" creationId="{11AE5E5F-FE6E-48B9-96C9-09772B70F8BF}"/>
          </ac:graphicFrameMkLst>
        </pc:graphicFrameChg>
        <pc:picChg chg="add">
          <ac:chgData name="Peter Moran" userId="557618e2-d1ca-4d3d-a050-cb25789000c3" providerId="ADAL" clId="{3D2BFFD9-B341-4187-9AC9-2D87789D8CDD}" dt="2019-03-18T20:38:47.835" v="1044" actId="26606"/>
          <ac:picMkLst>
            <pc:docMk/>
            <pc:sldMk cId="3025470410" sldId="381"/>
            <ac:picMk id="18" creationId="{02DD2BC0-6F29-4B4F-8D61-2DCF6D2E8E73}"/>
          </ac:picMkLst>
        </pc:picChg>
      </pc:sldChg>
      <pc:sldChg chg="addSp delSp modSp mod setBg">
        <pc:chgData name="Peter Moran" userId="557618e2-d1ca-4d3d-a050-cb25789000c3" providerId="ADAL" clId="{3D2BFFD9-B341-4187-9AC9-2D87789D8CDD}" dt="2019-03-18T20:35:31.963" v="1033" actId="26606"/>
        <pc:sldMkLst>
          <pc:docMk/>
          <pc:sldMk cId="2518859485" sldId="382"/>
        </pc:sldMkLst>
        <pc:spChg chg="mod ord">
          <ac:chgData name="Peter Moran" userId="557618e2-d1ca-4d3d-a050-cb25789000c3" providerId="ADAL" clId="{3D2BFFD9-B341-4187-9AC9-2D87789D8CDD}" dt="2019-03-18T20:35:31.963" v="1033" actId="26606"/>
          <ac:spMkLst>
            <pc:docMk/>
            <pc:sldMk cId="2518859485" sldId="382"/>
            <ac:spMk id="5" creationId="{00000000-0000-0000-0000-000000000000}"/>
          </ac:spMkLst>
        </pc:spChg>
        <pc:spChg chg="mod">
          <ac:chgData name="Peter Moran" userId="557618e2-d1ca-4d3d-a050-cb25789000c3" providerId="ADAL" clId="{3D2BFFD9-B341-4187-9AC9-2D87789D8CDD}" dt="2019-03-18T20:35:31.963" v="1033" actId="26606"/>
          <ac:spMkLst>
            <pc:docMk/>
            <pc:sldMk cId="2518859485" sldId="382"/>
            <ac:spMk id="7" creationId="{86254A54-8DF9-41BD-B76B-33EFD15A80C7}"/>
          </ac:spMkLst>
        </pc:spChg>
        <pc:spChg chg="mod">
          <ac:chgData name="Peter Moran" userId="557618e2-d1ca-4d3d-a050-cb25789000c3" providerId="ADAL" clId="{3D2BFFD9-B341-4187-9AC9-2D87789D8CDD}" dt="2019-03-18T20:35:31.963" v="1033" actId="26606"/>
          <ac:spMkLst>
            <pc:docMk/>
            <pc:sldMk cId="2518859485" sldId="382"/>
            <ac:spMk id="8" creationId="{C13C153D-AF79-4596-BB66-00E52DC836C9}"/>
          </ac:spMkLst>
        </pc:spChg>
        <pc:spChg chg="del">
          <ac:chgData name="Peter Moran" userId="557618e2-d1ca-4d3d-a050-cb25789000c3" providerId="ADAL" clId="{3D2BFFD9-B341-4187-9AC9-2D87789D8CDD}" dt="2019-03-18T20:35:31.963" v="1033" actId="26606"/>
          <ac:spMkLst>
            <pc:docMk/>
            <pc:sldMk cId="2518859485" sldId="382"/>
            <ac:spMk id="9" creationId="{AF96AD69-8812-49E6-9B44-3444DA872EBF}"/>
          </ac:spMkLst>
        </pc:spChg>
        <pc:spChg chg="add">
          <ac:chgData name="Peter Moran" userId="557618e2-d1ca-4d3d-a050-cb25789000c3" providerId="ADAL" clId="{3D2BFFD9-B341-4187-9AC9-2D87789D8CDD}" dt="2019-03-18T20:35:31.963" v="1033" actId="26606"/>
          <ac:spMkLst>
            <pc:docMk/>
            <pc:sldMk cId="2518859485" sldId="382"/>
            <ac:spMk id="16" creationId="{4351DFE5-F63D-4BE0-BDA9-E3EB88F01AA5}"/>
          </ac:spMkLst>
        </pc:spChg>
        <pc:graphicFrameChg chg="add">
          <ac:chgData name="Peter Moran" userId="557618e2-d1ca-4d3d-a050-cb25789000c3" providerId="ADAL" clId="{3D2BFFD9-B341-4187-9AC9-2D87789D8CDD}" dt="2019-03-18T20:35:31.963" v="1033" actId="26606"/>
          <ac:graphicFrameMkLst>
            <pc:docMk/>
            <pc:sldMk cId="2518859485" sldId="382"/>
            <ac:graphicFrameMk id="11" creationId="{A342D2E6-DA59-4BEB-BF01-E4C54AAC1FEB}"/>
          </ac:graphicFrameMkLst>
        </pc:graphicFrameChg>
        <pc:picChg chg="add">
          <ac:chgData name="Peter Moran" userId="557618e2-d1ca-4d3d-a050-cb25789000c3" providerId="ADAL" clId="{3D2BFFD9-B341-4187-9AC9-2D87789D8CDD}" dt="2019-03-18T20:35:31.963" v="1033" actId="26606"/>
          <ac:picMkLst>
            <pc:docMk/>
            <pc:sldMk cId="2518859485" sldId="382"/>
            <ac:picMk id="18" creationId="{02DD2BC0-6F29-4B4F-8D61-2DCF6D2E8E73}"/>
          </ac:picMkLst>
        </pc:picChg>
      </pc:sldChg>
      <pc:sldChg chg="addSp modSp mod setBg modAnim">
        <pc:chgData name="Peter Moran" userId="557618e2-d1ca-4d3d-a050-cb25789000c3" providerId="ADAL" clId="{3D2BFFD9-B341-4187-9AC9-2D87789D8CDD}" dt="2019-03-18T20:30:42.751" v="974"/>
        <pc:sldMkLst>
          <pc:docMk/>
          <pc:sldMk cId="2837009045" sldId="383"/>
        </pc:sldMkLst>
        <pc:spChg chg="mod ord">
          <ac:chgData name="Peter Moran" userId="557618e2-d1ca-4d3d-a050-cb25789000c3" providerId="ADAL" clId="{3D2BFFD9-B341-4187-9AC9-2D87789D8CDD}" dt="2019-03-18T20:29:50.639" v="958" actId="26606"/>
          <ac:spMkLst>
            <pc:docMk/>
            <pc:sldMk cId="2837009045" sldId="383"/>
            <ac:spMk id="5" creationId="{00000000-0000-0000-0000-000000000000}"/>
          </ac:spMkLst>
        </pc:spChg>
        <pc:spChg chg="mod">
          <ac:chgData name="Peter Moran" userId="557618e2-d1ca-4d3d-a050-cb25789000c3" providerId="ADAL" clId="{3D2BFFD9-B341-4187-9AC9-2D87789D8CDD}" dt="2019-03-18T20:29:58.905" v="960" actId="6549"/>
          <ac:spMkLst>
            <pc:docMk/>
            <pc:sldMk cId="2837009045" sldId="383"/>
            <ac:spMk id="7" creationId="{86254A54-8DF9-41BD-B76B-33EFD15A80C7}"/>
          </ac:spMkLst>
        </pc:spChg>
        <pc:spChg chg="mod">
          <ac:chgData name="Peter Moran" userId="557618e2-d1ca-4d3d-a050-cb25789000c3" providerId="ADAL" clId="{3D2BFFD9-B341-4187-9AC9-2D87789D8CDD}" dt="2019-03-18T20:29:50.639" v="958" actId="26606"/>
          <ac:spMkLst>
            <pc:docMk/>
            <pc:sldMk cId="2837009045" sldId="383"/>
            <ac:spMk id="8" creationId="{C13C153D-AF79-4596-BB66-00E52DC836C9}"/>
          </ac:spMkLst>
        </pc:spChg>
        <pc:spChg chg="mod">
          <ac:chgData name="Peter Moran" userId="557618e2-d1ca-4d3d-a050-cb25789000c3" providerId="ADAL" clId="{3D2BFFD9-B341-4187-9AC9-2D87789D8CDD}" dt="2019-03-18T20:30:39.235" v="973" actId="20577"/>
          <ac:spMkLst>
            <pc:docMk/>
            <pc:sldMk cId="2837009045" sldId="383"/>
            <ac:spMk id="9" creationId="{AF96AD69-8812-49E6-9B44-3444DA872EBF}"/>
          </ac:spMkLst>
        </pc:spChg>
        <pc:spChg chg="add">
          <ac:chgData name="Peter Moran" userId="557618e2-d1ca-4d3d-a050-cb25789000c3" providerId="ADAL" clId="{3D2BFFD9-B341-4187-9AC9-2D87789D8CDD}" dt="2019-03-18T20:29:50.639" v="958" actId="26606"/>
          <ac:spMkLst>
            <pc:docMk/>
            <pc:sldMk cId="2837009045" sldId="383"/>
            <ac:spMk id="14" creationId="{4351DFE5-F63D-4BE0-BDA9-E3EB88F01AA5}"/>
          </ac:spMkLst>
        </pc:spChg>
        <pc:picChg chg="add">
          <ac:chgData name="Peter Moran" userId="557618e2-d1ca-4d3d-a050-cb25789000c3" providerId="ADAL" clId="{3D2BFFD9-B341-4187-9AC9-2D87789D8CDD}" dt="2019-03-18T20:29:50.639" v="958" actId="26606"/>
          <ac:picMkLst>
            <pc:docMk/>
            <pc:sldMk cId="2837009045" sldId="383"/>
            <ac:picMk id="16" creationId="{3AA16612-ACD2-4A16-8F2B-4514FD6BF28F}"/>
          </ac:picMkLst>
        </pc:picChg>
      </pc:sldChg>
      <pc:sldChg chg="addSp delSp modSp mod setBg">
        <pc:chgData name="Peter Moran" userId="557618e2-d1ca-4d3d-a050-cb25789000c3" providerId="ADAL" clId="{3D2BFFD9-B341-4187-9AC9-2D87789D8CDD}" dt="2019-03-18T20:43:43.887" v="1069" actId="20577"/>
        <pc:sldMkLst>
          <pc:docMk/>
          <pc:sldMk cId="199576581" sldId="384"/>
        </pc:sldMkLst>
        <pc:spChg chg="mod ord">
          <ac:chgData name="Peter Moran" userId="557618e2-d1ca-4d3d-a050-cb25789000c3" providerId="ADAL" clId="{3D2BFFD9-B341-4187-9AC9-2D87789D8CDD}" dt="2019-03-18T20:38:28.397" v="1040" actId="26606"/>
          <ac:spMkLst>
            <pc:docMk/>
            <pc:sldMk cId="199576581" sldId="384"/>
            <ac:spMk id="5" creationId="{00000000-0000-0000-0000-000000000000}"/>
          </ac:spMkLst>
        </pc:spChg>
        <pc:spChg chg="mod">
          <ac:chgData name="Peter Moran" userId="557618e2-d1ca-4d3d-a050-cb25789000c3" providerId="ADAL" clId="{3D2BFFD9-B341-4187-9AC9-2D87789D8CDD}" dt="2019-03-18T20:38:28.397" v="1040" actId="26606"/>
          <ac:spMkLst>
            <pc:docMk/>
            <pc:sldMk cId="199576581" sldId="384"/>
            <ac:spMk id="6" creationId="{D77B3A65-CEBD-4E25-82AB-4B5DA8570A25}"/>
          </ac:spMkLst>
        </pc:spChg>
        <pc:spChg chg="mod">
          <ac:chgData name="Peter Moran" userId="557618e2-d1ca-4d3d-a050-cb25789000c3" providerId="ADAL" clId="{3D2BFFD9-B341-4187-9AC9-2D87789D8CDD}" dt="2019-03-18T20:38:28.397" v="1040" actId="26606"/>
          <ac:spMkLst>
            <pc:docMk/>
            <pc:sldMk cId="199576581" sldId="384"/>
            <ac:spMk id="7" creationId="{86254A54-8DF9-41BD-B76B-33EFD15A80C7}"/>
          </ac:spMkLst>
        </pc:spChg>
        <pc:spChg chg="del mod">
          <ac:chgData name="Peter Moran" userId="557618e2-d1ca-4d3d-a050-cb25789000c3" providerId="ADAL" clId="{3D2BFFD9-B341-4187-9AC9-2D87789D8CDD}" dt="2019-03-18T20:38:28.397" v="1040" actId="26606"/>
          <ac:spMkLst>
            <pc:docMk/>
            <pc:sldMk cId="199576581" sldId="384"/>
            <ac:spMk id="9" creationId="{AF96AD69-8812-49E6-9B44-3444DA872EBF}"/>
          </ac:spMkLst>
        </pc:spChg>
        <pc:spChg chg="add">
          <ac:chgData name="Peter Moran" userId="557618e2-d1ca-4d3d-a050-cb25789000c3" providerId="ADAL" clId="{3D2BFFD9-B341-4187-9AC9-2D87789D8CDD}" dt="2019-03-18T20:38:28.397" v="1040" actId="26606"/>
          <ac:spMkLst>
            <pc:docMk/>
            <pc:sldMk cId="199576581" sldId="384"/>
            <ac:spMk id="16" creationId="{4351DFE5-F63D-4BE0-BDA9-E3EB88F01AA5}"/>
          </ac:spMkLst>
        </pc:spChg>
        <pc:graphicFrameChg chg="add mod">
          <ac:chgData name="Peter Moran" userId="557618e2-d1ca-4d3d-a050-cb25789000c3" providerId="ADAL" clId="{3D2BFFD9-B341-4187-9AC9-2D87789D8CDD}" dt="2019-03-18T20:43:43.887" v="1069" actId="20577"/>
          <ac:graphicFrameMkLst>
            <pc:docMk/>
            <pc:sldMk cId="199576581" sldId="384"/>
            <ac:graphicFrameMk id="11" creationId="{245CF58A-9106-4FA0-A9ED-EC01A56BAD07}"/>
          </ac:graphicFrameMkLst>
        </pc:graphicFrameChg>
        <pc:picChg chg="add">
          <ac:chgData name="Peter Moran" userId="557618e2-d1ca-4d3d-a050-cb25789000c3" providerId="ADAL" clId="{3D2BFFD9-B341-4187-9AC9-2D87789D8CDD}" dt="2019-03-18T20:38:28.397" v="1040" actId="26606"/>
          <ac:picMkLst>
            <pc:docMk/>
            <pc:sldMk cId="199576581" sldId="384"/>
            <ac:picMk id="18" creationId="{02DD2BC0-6F29-4B4F-8D61-2DCF6D2E8E73}"/>
          </ac:picMkLst>
        </pc:picChg>
      </pc:sldChg>
      <pc:sldChg chg="del">
        <pc:chgData name="Peter Moran" userId="557618e2-d1ca-4d3d-a050-cb25789000c3" providerId="ADAL" clId="{3D2BFFD9-B341-4187-9AC9-2D87789D8CDD}" dt="2019-03-18T20:39:33.510" v="1052" actId="2696"/>
        <pc:sldMkLst>
          <pc:docMk/>
          <pc:sldMk cId="3722610714" sldId="385"/>
        </pc:sldMkLst>
      </pc:sldChg>
      <pc:sldChg chg="addSp delSp modSp mod setBg">
        <pc:chgData name="Peter Moran" userId="557618e2-d1ca-4d3d-a050-cb25789000c3" providerId="ADAL" clId="{3D2BFFD9-B341-4187-9AC9-2D87789D8CDD}" dt="2019-03-18T20:40:47.745" v="1059" actId="114"/>
        <pc:sldMkLst>
          <pc:docMk/>
          <pc:sldMk cId="1260223331" sldId="386"/>
        </pc:sldMkLst>
        <pc:spChg chg="mod ord">
          <ac:chgData name="Peter Moran" userId="557618e2-d1ca-4d3d-a050-cb25789000c3" providerId="ADAL" clId="{3D2BFFD9-B341-4187-9AC9-2D87789D8CDD}" dt="2019-03-18T19:36:58.139" v="3" actId="26606"/>
          <ac:spMkLst>
            <pc:docMk/>
            <pc:sldMk cId="1260223331" sldId="386"/>
            <ac:spMk id="5" creationId="{00000000-0000-0000-0000-000000000000}"/>
          </ac:spMkLst>
        </pc:spChg>
        <pc:spChg chg="mod">
          <ac:chgData name="Peter Moran" userId="557618e2-d1ca-4d3d-a050-cb25789000c3" providerId="ADAL" clId="{3D2BFFD9-B341-4187-9AC9-2D87789D8CDD}" dt="2019-03-18T19:36:58.139" v="3" actId="26606"/>
          <ac:spMkLst>
            <pc:docMk/>
            <pc:sldMk cId="1260223331" sldId="386"/>
            <ac:spMk id="7" creationId="{86254A54-8DF9-41BD-B76B-33EFD15A80C7}"/>
          </ac:spMkLst>
        </pc:spChg>
        <pc:spChg chg="mod">
          <ac:chgData name="Peter Moran" userId="557618e2-d1ca-4d3d-a050-cb25789000c3" providerId="ADAL" clId="{3D2BFFD9-B341-4187-9AC9-2D87789D8CDD}" dt="2019-03-18T19:36:58.139" v="3" actId="26606"/>
          <ac:spMkLst>
            <pc:docMk/>
            <pc:sldMk cId="1260223331" sldId="386"/>
            <ac:spMk id="8" creationId="{C13C153D-AF79-4596-BB66-00E52DC836C9}"/>
          </ac:spMkLst>
        </pc:spChg>
        <pc:spChg chg="del">
          <ac:chgData name="Peter Moran" userId="557618e2-d1ca-4d3d-a050-cb25789000c3" providerId="ADAL" clId="{3D2BFFD9-B341-4187-9AC9-2D87789D8CDD}" dt="2019-03-18T19:36:58.139" v="3" actId="26606"/>
          <ac:spMkLst>
            <pc:docMk/>
            <pc:sldMk cId="1260223331" sldId="386"/>
            <ac:spMk id="9" creationId="{AF96AD69-8812-49E6-9B44-3444DA872EBF}"/>
          </ac:spMkLst>
        </pc:spChg>
        <pc:spChg chg="add">
          <ac:chgData name="Peter Moran" userId="557618e2-d1ca-4d3d-a050-cb25789000c3" providerId="ADAL" clId="{3D2BFFD9-B341-4187-9AC9-2D87789D8CDD}" dt="2019-03-18T19:36:58.139" v="3" actId="26606"/>
          <ac:spMkLst>
            <pc:docMk/>
            <pc:sldMk cId="1260223331" sldId="386"/>
            <ac:spMk id="16" creationId="{42285737-90EE-47DC-AC80-8AE156B11969}"/>
          </ac:spMkLst>
        </pc:spChg>
        <pc:grpChg chg="add">
          <ac:chgData name="Peter Moran" userId="557618e2-d1ca-4d3d-a050-cb25789000c3" providerId="ADAL" clId="{3D2BFFD9-B341-4187-9AC9-2D87789D8CDD}" dt="2019-03-18T19:36:58.139" v="3" actId="26606"/>
          <ac:grpSpMkLst>
            <pc:docMk/>
            <pc:sldMk cId="1260223331" sldId="386"/>
            <ac:grpSpMk id="18" creationId="{B57BDC17-F1B3-455F-BBF1-680AA1F25C06}"/>
          </ac:grpSpMkLst>
        </pc:grpChg>
        <pc:graphicFrameChg chg="add mod">
          <ac:chgData name="Peter Moran" userId="557618e2-d1ca-4d3d-a050-cb25789000c3" providerId="ADAL" clId="{3D2BFFD9-B341-4187-9AC9-2D87789D8CDD}" dt="2019-03-18T20:40:47.745" v="1059" actId="114"/>
          <ac:graphicFrameMkLst>
            <pc:docMk/>
            <pc:sldMk cId="1260223331" sldId="386"/>
            <ac:graphicFrameMk id="11" creationId="{C7AAAE18-63C7-4084-B4B9-E51D8657D3FF}"/>
          </ac:graphicFrameMkLst>
        </pc:graphicFrameChg>
      </pc:sldChg>
      <pc:sldChg chg="addSp modSp add mod setBg">
        <pc:chgData name="Peter Moran" userId="557618e2-d1ca-4d3d-a050-cb25789000c3" providerId="ADAL" clId="{3D2BFFD9-B341-4187-9AC9-2D87789D8CDD}" dt="2019-03-18T19:44:22.719" v="130" actId="26606"/>
        <pc:sldMkLst>
          <pc:docMk/>
          <pc:sldMk cId="2667960825" sldId="387"/>
        </pc:sldMkLst>
        <pc:spChg chg="mod ord">
          <ac:chgData name="Peter Moran" userId="557618e2-d1ca-4d3d-a050-cb25789000c3" providerId="ADAL" clId="{3D2BFFD9-B341-4187-9AC9-2D87789D8CDD}" dt="2019-03-18T19:44:22.719" v="130" actId="26606"/>
          <ac:spMkLst>
            <pc:docMk/>
            <pc:sldMk cId="2667960825" sldId="387"/>
            <ac:spMk id="5" creationId="{00000000-0000-0000-0000-000000000000}"/>
          </ac:spMkLst>
        </pc:spChg>
        <pc:spChg chg="mod">
          <ac:chgData name="Peter Moran" userId="557618e2-d1ca-4d3d-a050-cb25789000c3" providerId="ADAL" clId="{3D2BFFD9-B341-4187-9AC9-2D87789D8CDD}" dt="2019-03-18T19:44:22.719" v="130" actId="26606"/>
          <ac:spMkLst>
            <pc:docMk/>
            <pc:sldMk cId="2667960825" sldId="387"/>
            <ac:spMk id="7" creationId="{86254A54-8DF9-41BD-B76B-33EFD15A80C7}"/>
          </ac:spMkLst>
        </pc:spChg>
        <pc:spChg chg="mod">
          <ac:chgData name="Peter Moran" userId="557618e2-d1ca-4d3d-a050-cb25789000c3" providerId="ADAL" clId="{3D2BFFD9-B341-4187-9AC9-2D87789D8CDD}" dt="2019-03-18T19:44:22.719" v="130" actId="26606"/>
          <ac:spMkLst>
            <pc:docMk/>
            <pc:sldMk cId="2667960825" sldId="387"/>
            <ac:spMk id="8" creationId="{C13C153D-AF79-4596-BB66-00E52DC836C9}"/>
          </ac:spMkLst>
        </pc:spChg>
        <pc:spChg chg="mod">
          <ac:chgData name="Peter Moran" userId="557618e2-d1ca-4d3d-a050-cb25789000c3" providerId="ADAL" clId="{3D2BFFD9-B341-4187-9AC9-2D87789D8CDD}" dt="2019-03-18T19:44:22.719" v="130" actId="26606"/>
          <ac:spMkLst>
            <pc:docMk/>
            <pc:sldMk cId="2667960825" sldId="387"/>
            <ac:spMk id="9" creationId="{AF96AD69-8812-49E6-9B44-3444DA872EBF}"/>
          </ac:spMkLst>
        </pc:spChg>
        <pc:spChg chg="add">
          <ac:chgData name="Peter Moran" userId="557618e2-d1ca-4d3d-a050-cb25789000c3" providerId="ADAL" clId="{3D2BFFD9-B341-4187-9AC9-2D87789D8CDD}" dt="2019-03-18T19:44:22.719" v="130" actId="26606"/>
          <ac:spMkLst>
            <pc:docMk/>
            <pc:sldMk cId="2667960825" sldId="387"/>
            <ac:spMk id="14" creationId="{3B854194-185D-494D-905C-7C7CB2E30F6E}"/>
          </ac:spMkLst>
        </pc:spChg>
        <pc:spChg chg="add">
          <ac:chgData name="Peter Moran" userId="557618e2-d1ca-4d3d-a050-cb25789000c3" providerId="ADAL" clId="{3D2BFFD9-B341-4187-9AC9-2D87789D8CDD}" dt="2019-03-18T19:44:22.719" v="130" actId="26606"/>
          <ac:spMkLst>
            <pc:docMk/>
            <pc:sldMk cId="2667960825" sldId="387"/>
            <ac:spMk id="16" creationId="{B4F5FA0D-0104-4987-8241-EFF7C85B88DE}"/>
          </ac:spMkLst>
        </pc:spChg>
        <pc:picChg chg="add">
          <ac:chgData name="Peter Moran" userId="557618e2-d1ca-4d3d-a050-cb25789000c3" providerId="ADAL" clId="{3D2BFFD9-B341-4187-9AC9-2D87789D8CDD}" dt="2019-03-18T19:44:22.719" v="130" actId="26606"/>
          <ac:picMkLst>
            <pc:docMk/>
            <pc:sldMk cId="2667960825" sldId="387"/>
            <ac:picMk id="18" creationId="{2897127E-6CEF-446C-BE87-93B7C46E49D1}"/>
          </ac:picMkLst>
        </pc:picChg>
      </pc:sldChg>
      <pc:sldChg chg="modSp add del">
        <pc:chgData name="Peter Moran" userId="557618e2-d1ca-4d3d-a050-cb25789000c3" providerId="ADAL" clId="{3D2BFFD9-B341-4187-9AC9-2D87789D8CDD}" dt="2019-03-18T19:38:47.360" v="21"/>
        <pc:sldMkLst>
          <pc:docMk/>
          <pc:sldMk cId="3189083606" sldId="387"/>
        </pc:sldMkLst>
        <pc:spChg chg="mod">
          <ac:chgData name="Peter Moran" userId="557618e2-d1ca-4d3d-a050-cb25789000c3" providerId="ADAL" clId="{3D2BFFD9-B341-4187-9AC9-2D87789D8CDD}" dt="2019-03-18T19:38:46.751" v="20" actId="20577"/>
          <ac:spMkLst>
            <pc:docMk/>
            <pc:sldMk cId="3189083606" sldId="387"/>
            <ac:spMk id="2" creationId="{543F6A92-13DF-45FD-A880-0A86E688ABE4}"/>
          </ac:spMkLst>
        </pc:spChg>
      </pc:sldChg>
      <pc:sldChg chg="modSp add modAnim">
        <pc:chgData name="Peter Moran" userId="557618e2-d1ca-4d3d-a050-cb25789000c3" providerId="ADAL" clId="{3D2BFFD9-B341-4187-9AC9-2D87789D8CDD}" dt="2019-03-18T20:17:05.776" v="884" actId="20577"/>
        <pc:sldMkLst>
          <pc:docMk/>
          <pc:sldMk cId="1958909670" sldId="388"/>
        </pc:sldMkLst>
        <pc:spChg chg="mod">
          <ac:chgData name="Peter Moran" userId="557618e2-d1ca-4d3d-a050-cb25789000c3" providerId="ADAL" clId="{3D2BFFD9-B341-4187-9AC9-2D87789D8CDD}" dt="2019-03-18T20:17:05.776" v="884" actId="20577"/>
          <ac:spMkLst>
            <pc:docMk/>
            <pc:sldMk cId="1958909670" sldId="388"/>
            <ac:spMk id="9" creationId="{AF96AD69-8812-49E6-9B44-3444DA872EBF}"/>
          </ac:spMkLst>
        </pc:spChg>
      </pc:sldChg>
      <pc:sldChg chg="modSp add modAnim">
        <pc:chgData name="Peter Moran" userId="557618e2-d1ca-4d3d-a050-cb25789000c3" providerId="ADAL" clId="{3D2BFFD9-B341-4187-9AC9-2D87789D8CDD}" dt="2019-03-18T20:20:55.417" v="907"/>
        <pc:sldMkLst>
          <pc:docMk/>
          <pc:sldMk cId="1387639483" sldId="389"/>
        </pc:sldMkLst>
        <pc:spChg chg="mod">
          <ac:chgData name="Peter Moran" userId="557618e2-d1ca-4d3d-a050-cb25789000c3" providerId="ADAL" clId="{3D2BFFD9-B341-4187-9AC9-2D87789D8CDD}" dt="2019-03-18T20:20:22.056" v="900" actId="20577"/>
          <ac:spMkLst>
            <pc:docMk/>
            <pc:sldMk cId="1387639483" sldId="389"/>
            <ac:spMk id="3" creationId="{322116EC-3BED-44B8-BB53-5B5F2C4A98C3}"/>
          </ac:spMkLst>
        </pc:spChg>
      </pc:sldChg>
      <pc:sldChg chg="add ord">
        <pc:chgData name="Peter Moran" userId="557618e2-d1ca-4d3d-a050-cb25789000c3" providerId="ADAL" clId="{3D2BFFD9-B341-4187-9AC9-2D87789D8CDD}" dt="2019-03-18T20:39:54.090" v="1054"/>
        <pc:sldMkLst>
          <pc:docMk/>
          <pc:sldMk cId="1567765872" sldId="39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D73EE6-BB6F-4F20-9BD8-D8FA3039D032}" type="doc">
      <dgm:prSet loTypeId="urn:microsoft.com/office/officeart/2005/8/layout/list1" loCatId="list" qsTypeId="urn:microsoft.com/office/officeart/2005/8/quickstyle/simple1" qsCatId="simple" csTypeId="urn:microsoft.com/office/officeart/2005/8/colors/ColorSchemeForSuggestions" csCatId="other" phldr="1"/>
      <dgm:spPr/>
      <dgm:t>
        <a:bodyPr/>
        <a:lstStyle/>
        <a:p>
          <a:endParaRPr lang="en-US"/>
        </a:p>
      </dgm:t>
    </dgm:pt>
    <dgm:pt modelId="{B82B7E4C-A35D-418B-8FFC-DF0DED1A89A0}">
      <dgm:prSet/>
      <dgm:spPr/>
      <dgm:t>
        <a:bodyPr/>
        <a:lstStyle/>
        <a:p>
          <a:r>
            <a:rPr lang="en-AU"/>
            <a:t>Stay on ipso facto clauses</a:t>
          </a:r>
          <a:endParaRPr lang="en-US"/>
        </a:p>
      </dgm:t>
    </dgm:pt>
    <dgm:pt modelId="{CB9F3FA9-BFB1-441A-921F-C63258929555}" type="parTrans" cxnId="{FA314257-6DA8-470A-AE40-CBD768210814}">
      <dgm:prSet/>
      <dgm:spPr/>
      <dgm:t>
        <a:bodyPr/>
        <a:lstStyle/>
        <a:p>
          <a:endParaRPr lang="en-US"/>
        </a:p>
      </dgm:t>
    </dgm:pt>
    <dgm:pt modelId="{1725CFED-C54C-44A5-B696-EFA2BEAB9A6C}" type="sibTrans" cxnId="{FA314257-6DA8-470A-AE40-CBD768210814}">
      <dgm:prSet/>
      <dgm:spPr/>
      <dgm:t>
        <a:bodyPr/>
        <a:lstStyle/>
        <a:p>
          <a:endParaRPr lang="en-US"/>
        </a:p>
      </dgm:t>
    </dgm:pt>
    <dgm:pt modelId="{C7AE4DFA-4167-49CA-A45D-8B4A05981C93}">
      <dgm:prSet/>
      <dgm:spPr/>
      <dgm:t>
        <a:bodyPr/>
        <a:lstStyle/>
        <a:p>
          <a:r>
            <a:rPr lang="en-AU" dirty="0"/>
            <a:t>Legislation</a:t>
          </a:r>
          <a:endParaRPr lang="en-US" dirty="0"/>
        </a:p>
      </dgm:t>
    </dgm:pt>
    <dgm:pt modelId="{5F57CA57-5DF3-4F52-8ABB-2303D7AF7B4F}" type="parTrans" cxnId="{7C346588-DCF3-46DC-9D0D-0EA2E6257E39}">
      <dgm:prSet/>
      <dgm:spPr/>
      <dgm:t>
        <a:bodyPr/>
        <a:lstStyle/>
        <a:p>
          <a:endParaRPr lang="en-US"/>
        </a:p>
      </dgm:t>
    </dgm:pt>
    <dgm:pt modelId="{9A842195-C6D2-494D-97AA-0B6CF025FEBE}" type="sibTrans" cxnId="{7C346588-DCF3-46DC-9D0D-0EA2E6257E39}">
      <dgm:prSet/>
      <dgm:spPr/>
      <dgm:t>
        <a:bodyPr/>
        <a:lstStyle/>
        <a:p>
          <a:endParaRPr lang="en-US"/>
        </a:p>
      </dgm:t>
    </dgm:pt>
    <dgm:pt modelId="{B8743F68-B2B6-482A-ACE2-04C5A8A02934}">
      <dgm:prSet/>
      <dgm:spPr/>
      <dgm:t>
        <a:bodyPr/>
        <a:lstStyle/>
        <a:p>
          <a:r>
            <a:rPr lang="en-AU" dirty="0"/>
            <a:t>Exceptions</a:t>
          </a:r>
          <a:endParaRPr lang="en-US" dirty="0"/>
        </a:p>
      </dgm:t>
    </dgm:pt>
    <dgm:pt modelId="{9F6A0C8E-3C41-444E-A952-0115940BBFBC}" type="parTrans" cxnId="{CD52D8D6-9967-4B64-95E5-0D8B69C57F7B}">
      <dgm:prSet/>
      <dgm:spPr/>
      <dgm:t>
        <a:bodyPr/>
        <a:lstStyle/>
        <a:p>
          <a:endParaRPr lang="en-US"/>
        </a:p>
      </dgm:t>
    </dgm:pt>
    <dgm:pt modelId="{DC5E6369-9127-457C-B969-6735180C56DD}" type="sibTrans" cxnId="{CD52D8D6-9967-4B64-95E5-0D8B69C57F7B}">
      <dgm:prSet/>
      <dgm:spPr/>
      <dgm:t>
        <a:bodyPr/>
        <a:lstStyle/>
        <a:p>
          <a:endParaRPr lang="en-US"/>
        </a:p>
      </dgm:t>
    </dgm:pt>
    <dgm:pt modelId="{67C34B3A-F75F-4E57-AACE-FE95C18EA0C5}">
      <dgm:prSet/>
      <dgm:spPr/>
      <dgm:t>
        <a:bodyPr/>
        <a:lstStyle/>
        <a:p>
          <a:r>
            <a:rPr lang="en-AU" dirty="0"/>
            <a:t>Small Business Unfair Contract Terms </a:t>
          </a:r>
          <a:endParaRPr lang="en-US" dirty="0"/>
        </a:p>
      </dgm:t>
    </dgm:pt>
    <dgm:pt modelId="{D333AD36-C159-467F-B8DD-DC91B0E74109}" type="parTrans" cxnId="{435B5E77-B802-4E12-AB5B-9B34ADB4E060}">
      <dgm:prSet/>
      <dgm:spPr/>
      <dgm:t>
        <a:bodyPr/>
        <a:lstStyle/>
        <a:p>
          <a:endParaRPr lang="en-US"/>
        </a:p>
      </dgm:t>
    </dgm:pt>
    <dgm:pt modelId="{FAA675E7-7B3D-4E84-BE72-4459EB74951F}" type="sibTrans" cxnId="{435B5E77-B802-4E12-AB5B-9B34ADB4E060}">
      <dgm:prSet/>
      <dgm:spPr/>
      <dgm:t>
        <a:bodyPr/>
        <a:lstStyle/>
        <a:p>
          <a:endParaRPr lang="en-US"/>
        </a:p>
      </dgm:t>
    </dgm:pt>
    <dgm:pt modelId="{81091671-9652-469C-B2CD-6770069BFE51}">
      <dgm:prSet/>
      <dgm:spPr/>
      <dgm:t>
        <a:bodyPr/>
        <a:lstStyle/>
        <a:p>
          <a:r>
            <a:rPr lang="en-AU" dirty="0"/>
            <a:t>Refresher</a:t>
          </a:r>
          <a:endParaRPr lang="en-US" dirty="0"/>
        </a:p>
      </dgm:t>
    </dgm:pt>
    <dgm:pt modelId="{2CEE6C55-4016-4042-8C40-5D35B41A9AE8}" type="parTrans" cxnId="{79F6A76C-39CA-495F-946C-5984EF1383D6}">
      <dgm:prSet/>
      <dgm:spPr/>
      <dgm:t>
        <a:bodyPr/>
        <a:lstStyle/>
        <a:p>
          <a:endParaRPr lang="en-US"/>
        </a:p>
      </dgm:t>
    </dgm:pt>
    <dgm:pt modelId="{0E884259-B530-4265-8D51-E0B20013ADA1}" type="sibTrans" cxnId="{79F6A76C-39CA-495F-946C-5984EF1383D6}">
      <dgm:prSet/>
      <dgm:spPr/>
      <dgm:t>
        <a:bodyPr/>
        <a:lstStyle/>
        <a:p>
          <a:endParaRPr lang="en-US"/>
        </a:p>
      </dgm:t>
    </dgm:pt>
    <dgm:pt modelId="{5AB1BE7C-5BAD-4602-88DA-BD234832C64C}">
      <dgm:prSet/>
      <dgm:spPr/>
      <dgm:t>
        <a:bodyPr/>
        <a:lstStyle/>
        <a:p>
          <a:r>
            <a:rPr lang="en-US" i="1" dirty="0"/>
            <a:t>Australian Competition and Consumer Commission v JJ Richards &amp; Sons Pty Ltd </a:t>
          </a:r>
          <a:r>
            <a:rPr lang="en-US" dirty="0"/>
            <a:t>[2017] FCA 1224</a:t>
          </a:r>
        </a:p>
      </dgm:t>
    </dgm:pt>
    <dgm:pt modelId="{E69B7200-538F-49C1-A800-8E76BC417248}" type="parTrans" cxnId="{A1009EA4-05B8-4D14-A8CF-D0BD47CFD5E1}">
      <dgm:prSet/>
      <dgm:spPr/>
      <dgm:t>
        <a:bodyPr/>
        <a:lstStyle/>
        <a:p>
          <a:endParaRPr lang="en-US"/>
        </a:p>
      </dgm:t>
    </dgm:pt>
    <dgm:pt modelId="{17106726-F8F8-4F43-BF4E-2E8D82F19868}" type="sibTrans" cxnId="{A1009EA4-05B8-4D14-A8CF-D0BD47CFD5E1}">
      <dgm:prSet/>
      <dgm:spPr/>
      <dgm:t>
        <a:bodyPr/>
        <a:lstStyle/>
        <a:p>
          <a:endParaRPr lang="en-US"/>
        </a:p>
      </dgm:t>
    </dgm:pt>
    <dgm:pt modelId="{95BCE2E2-A51C-4F3D-B49B-8A38E833798D}">
      <dgm:prSet/>
      <dgm:spPr/>
      <dgm:t>
        <a:bodyPr/>
        <a:lstStyle/>
        <a:p>
          <a:r>
            <a:rPr lang="en-US" i="1" dirty="0"/>
            <a:t>Australian Competition and Consumer Commission (ACCC) v Servcorp Ltd </a:t>
          </a:r>
          <a:r>
            <a:rPr lang="en-US" dirty="0"/>
            <a:t>[2018] FCA 1044</a:t>
          </a:r>
        </a:p>
      </dgm:t>
    </dgm:pt>
    <dgm:pt modelId="{6B74334D-E06F-4CE1-9F14-121A425DEF19}" type="parTrans" cxnId="{61FA6563-8FA8-459B-A6E8-AE0F74F18FE5}">
      <dgm:prSet/>
      <dgm:spPr/>
      <dgm:t>
        <a:bodyPr/>
        <a:lstStyle/>
        <a:p>
          <a:endParaRPr lang="en-US"/>
        </a:p>
      </dgm:t>
    </dgm:pt>
    <dgm:pt modelId="{A2C4274C-CAFB-42C5-B86D-C0C87DB67369}" type="sibTrans" cxnId="{61FA6563-8FA8-459B-A6E8-AE0F74F18FE5}">
      <dgm:prSet/>
      <dgm:spPr/>
      <dgm:t>
        <a:bodyPr/>
        <a:lstStyle/>
        <a:p>
          <a:endParaRPr lang="en-US"/>
        </a:p>
      </dgm:t>
    </dgm:pt>
    <dgm:pt modelId="{C8DDF886-77DD-40CE-8168-EE5ADC8D1145}" type="pres">
      <dgm:prSet presAssocID="{2ED73EE6-BB6F-4F20-9BD8-D8FA3039D032}" presName="linear" presStyleCnt="0">
        <dgm:presLayoutVars>
          <dgm:dir/>
          <dgm:animLvl val="lvl"/>
          <dgm:resizeHandles val="exact"/>
        </dgm:presLayoutVars>
      </dgm:prSet>
      <dgm:spPr/>
    </dgm:pt>
    <dgm:pt modelId="{3FDFE5DC-A054-4900-AF05-542F80054375}" type="pres">
      <dgm:prSet presAssocID="{B82B7E4C-A35D-418B-8FFC-DF0DED1A89A0}" presName="parentLin" presStyleCnt="0"/>
      <dgm:spPr/>
    </dgm:pt>
    <dgm:pt modelId="{0E2F2028-81C0-444D-9635-4BB524B8E4C7}" type="pres">
      <dgm:prSet presAssocID="{B82B7E4C-A35D-418B-8FFC-DF0DED1A89A0}" presName="parentLeftMargin" presStyleLbl="node1" presStyleIdx="0" presStyleCnt="2"/>
      <dgm:spPr/>
    </dgm:pt>
    <dgm:pt modelId="{631FD830-4679-47A9-8579-A35E4B60F560}" type="pres">
      <dgm:prSet presAssocID="{B82B7E4C-A35D-418B-8FFC-DF0DED1A89A0}" presName="parentText" presStyleLbl="node1" presStyleIdx="0" presStyleCnt="2">
        <dgm:presLayoutVars>
          <dgm:chMax val="0"/>
          <dgm:bulletEnabled val="1"/>
        </dgm:presLayoutVars>
      </dgm:prSet>
      <dgm:spPr/>
    </dgm:pt>
    <dgm:pt modelId="{565AC068-FD56-46EF-95F3-C98934DD0C21}" type="pres">
      <dgm:prSet presAssocID="{B82B7E4C-A35D-418B-8FFC-DF0DED1A89A0}" presName="negativeSpace" presStyleCnt="0"/>
      <dgm:spPr/>
    </dgm:pt>
    <dgm:pt modelId="{BD3D9BA7-F71D-4EAC-8986-889AF2196918}" type="pres">
      <dgm:prSet presAssocID="{B82B7E4C-A35D-418B-8FFC-DF0DED1A89A0}" presName="childText" presStyleLbl="conFgAcc1" presStyleIdx="0" presStyleCnt="2">
        <dgm:presLayoutVars>
          <dgm:bulletEnabled val="1"/>
        </dgm:presLayoutVars>
      </dgm:prSet>
      <dgm:spPr/>
    </dgm:pt>
    <dgm:pt modelId="{5FF540FA-83E7-48BA-A4F1-84824F276C7D}" type="pres">
      <dgm:prSet presAssocID="{1725CFED-C54C-44A5-B696-EFA2BEAB9A6C}" presName="spaceBetweenRectangles" presStyleCnt="0"/>
      <dgm:spPr/>
    </dgm:pt>
    <dgm:pt modelId="{BDAB1D67-8E65-4349-95A9-01E1A5CA7F06}" type="pres">
      <dgm:prSet presAssocID="{67C34B3A-F75F-4E57-AACE-FE95C18EA0C5}" presName="parentLin" presStyleCnt="0"/>
      <dgm:spPr/>
    </dgm:pt>
    <dgm:pt modelId="{62AFCB7D-6D08-4CF1-91C9-38768A3B25C1}" type="pres">
      <dgm:prSet presAssocID="{67C34B3A-F75F-4E57-AACE-FE95C18EA0C5}" presName="parentLeftMargin" presStyleLbl="node1" presStyleIdx="0" presStyleCnt="2"/>
      <dgm:spPr/>
    </dgm:pt>
    <dgm:pt modelId="{EBB14505-E0F4-454A-8187-6F8E20E9BC0B}" type="pres">
      <dgm:prSet presAssocID="{67C34B3A-F75F-4E57-AACE-FE95C18EA0C5}" presName="parentText" presStyleLbl="node1" presStyleIdx="1" presStyleCnt="2">
        <dgm:presLayoutVars>
          <dgm:chMax val="0"/>
          <dgm:bulletEnabled val="1"/>
        </dgm:presLayoutVars>
      </dgm:prSet>
      <dgm:spPr/>
    </dgm:pt>
    <dgm:pt modelId="{7DC5053F-B553-495C-A72C-F751BA706F06}" type="pres">
      <dgm:prSet presAssocID="{67C34B3A-F75F-4E57-AACE-FE95C18EA0C5}" presName="negativeSpace" presStyleCnt="0"/>
      <dgm:spPr/>
    </dgm:pt>
    <dgm:pt modelId="{538E12D6-51B4-41C9-B675-E43C94321653}" type="pres">
      <dgm:prSet presAssocID="{67C34B3A-F75F-4E57-AACE-FE95C18EA0C5}" presName="childText" presStyleLbl="conFgAcc1" presStyleIdx="1" presStyleCnt="2">
        <dgm:presLayoutVars>
          <dgm:bulletEnabled val="1"/>
        </dgm:presLayoutVars>
      </dgm:prSet>
      <dgm:spPr/>
    </dgm:pt>
  </dgm:ptLst>
  <dgm:cxnLst>
    <dgm:cxn modelId="{E4E70609-501F-4970-B0CE-402E1728B86C}" type="presOf" srcId="{B8743F68-B2B6-482A-ACE2-04C5A8A02934}" destId="{BD3D9BA7-F71D-4EAC-8986-889AF2196918}" srcOrd="0" destOrd="1" presId="urn:microsoft.com/office/officeart/2005/8/layout/list1"/>
    <dgm:cxn modelId="{8AE8EF1B-C634-455A-8AC5-672F76CDBBFC}" type="presOf" srcId="{5AB1BE7C-5BAD-4602-88DA-BD234832C64C}" destId="{538E12D6-51B4-41C9-B675-E43C94321653}" srcOrd="0" destOrd="1" presId="urn:microsoft.com/office/officeart/2005/8/layout/list1"/>
    <dgm:cxn modelId="{B4631B34-1575-4929-B9DA-E3513145747F}" type="presOf" srcId="{67C34B3A-F75F-4E57-AACE-FE95C18EA0C5}" destId="{62AFCB7D-6D08-4CF1-91C9-38768A3B25C1}" srcOrd="0" destOrd="0" presId="urn:microsoft.com/office/officeart/2005/8/layout/list1"/>
    <dgm:cxn modelId="{9D0A7162-5716-4FD8-85F7-EA0FDE8E7EE9}" type="presOf" srcId="{2ED73EE6-BB6F-4F20-9BD8-D8FA3039D032}" destId="{C8DDF886-77DD-40CE-8168-EE5ADC8D1145}" srcOrd="0" destOrd="0" presId="urn:microsoft.com/office/officeart/2005/8/layout/list1"/>
    <dgm:cxn modelId="{61FA6563-8FA8-459B-A6E8-AE0F74F18FE5}" srcId="{67C34B3A-F75F-4E57-AACE-FE95C18EA0C5}" destId="{95BCE2E2-A51C-4F3D-B49B-8A38E833798D}" srcOrd="2" destOrd="0" parTransId="{6B74334D-E06F-4CE1-9F14-121A425DEF19}" sibTransId="{A2C4274C-CAFB-42C5-B86D-C0C87DB67369}"/>
    <dgm:cxn modelId="{9360796B-5CED-472A-A386-E54510C8B8E4}" type="presOf" srcId="{81091671-9652-469C-B2CD-6770069BFE51}" destId="{538E12D6-51B4-41C9-B675-E43C94321653}" srcOrd="0" destOrd="0" presId="urn:microsoft.com/office/officeart/2005/8/layout/list1"/>
    <dgm:cxn modelId="{79F6A76C-39CA-495F-946C-5984EF1383D6}" srcId="{67C34B3A-F75F-4E57-AACE-FE95C18EA0C5}" destId="{81091671-9652-469C-B2CD-6770069BFE51}" srcOrd="0" destOrd="0" parTransId="{2CEE6C55-4016-4042-8C40-5D35B41A9AE8}" sibTransId="{0E884259-B530-4265-8D51-E0B20013ADA1}"/>
    <dgm:cxn modelId="{82214B4D-9686-4F2E-98B5-E33BAABE52DE}" type="presOf" srcId="{B82B7E4C-A35D-418B-8FFC-DF0DED1A89A0}" destId="{631FD830-4679-47A9-8579-A35E4B60F560}" srcOrd="1" destOrd="0" presId="urn:microsoft.com/office/officeart/2005/8/layout/list1"/>
    <dgm:cxn modelId="{A2ADB44F-23F2-4ECB-971F-300D4E33C598}" type="presOf" srcId="{67C34B3A-F75F-4E57-AACE-FE95C18EA0C5}" destId="{EBB14505-E0F4-454A-8187-6F8E20E9BC0B}" srcOrd="1" destOrd="0" presId="urn:microsoft.com/office/officeart/2005/8/layout/list1"/>
    <dgm:cxn modelId="{435B5E77-B802-4E12-AB5B-9B34ADB4E060}" srcId="{2ED73EE6-BB6F-4F20-9BD8-D8FA3039D032}" destId="{67C34B3A-F75F-4E57-AACE-FE95C18EA0C5}" srcOrd="1" destOrd="0" parTransId="{D333AD36-C159-467F-B8DD-DC91B0E74109}" sibTransId="{FAA675E7-7B3D-4E84-BE72-4459EB74951F}"/>
    <dgm:cxn modelId="{FA314257-6DA8-470A-AE40-CBD768210814}" srcId="{2ED73EE6-BB6F-4F20-9BD8-D8FA3039D032}" destId="{B82B7E4C-A35D-418B-8FFC-DF0DED1A89A0}" srcOrd="0" destOrd="0" parTransId="{CB9F3FA9-BFB1-441A-921F-C63258929555}" sibTransId="{1725CFED-C54C-44A5-B696-EFA2BEAB9A6C}"/>
    <dgm:cxn modelId="{7C346588-DCF3-46DC-9D0D-0EA2E6257E39}" srcId="{B82B7E4C-A35D-418B-8FFC-DF0DED1A89A0}" destId="{C7AE4DFA-4167-49CA-A45D-8B4A05981C93}" srcOrd="0" destOrd="0" parTransId="{5F57CA57-5DF3-4F52-8ABB-2303D7AF7B4F}" sibTransId="{9A842195-C6D2-494D-97AA-0B6CF025FEBE}"/>
    <dgm:cxn modelId="{A1009EA4-05B8-4D14-A8CF-D0BD47CFD5E1}" srcId="{67C34B3A-F75F-4E57-AACE-FE95C18EA0C5}" destId="{5AB1BE7C-5BAD-4602-88DA-BD234832C64C}" srcOrd="1" destOrd="0" parTransId="{E69B7200-538F-49C1-A800-8E76BC417248}" sibTransId="{17106726-F8F8-4F43-BF4E-2E8D82F19868}"/>
    <dgm:cxn modelId="{5A129BD0-64F5-43F0-A3ED-FC8DB74996A5}" type="presOf" srcId="{B82B7E4C-A35D-418B-8FFC-DF0DED1A89A0}" destId="{0E2F2028-81C0-444D-9635-4BB524B8E4C7}" srcOrd="0" destOrd="0" presId="urn:microsoft.com/office/officeart/2005/8/layout/list1"/>
    <dgm:cxn modelId="{CD52D8D6-9967-4B64-95E5-0D8B69C57F7B}" srcId="{B82B7E4C-A35D-418B-8FFC-DF0DED1A89A0}" destId="{B8743F68-B2B6-482A-ACE2-04C5A8A02934}" srcOrd="1" destOrd="0" parTransId="{9F6A0C8E-3C41-444E-A952-0115940BBFBC}" sibTransId="{DC5E6369-9127-457C-B969-6735180C56DD}"/>
    <dgm:cxn modelId="{AE36D5E4-87BF-4E72-AED9-FDCF019CF76B}" type="presOf" srcId="{C7AE4DFA-4167-49CA-A45D-8B4A05981C93}" destId="{BD3D9BA7-F71D-4EAC-8986-889AF2196918}" srcOrd="0" destOrd="0" presId="urn:microsoft.com/office/officeart/2005/8/layout/list1"/>
    <dgm:cxn modelId="{00ECC7E6-5253-45A3-9BAD-3E7197871B89}" type="presOf" srcId="{95BCE2E2-A51C-4F3D-B49B-8A38E833798D}" destId="{538E12D6-51B4-41C9-B675-E43C94321653}" srcOrd="0" destOrd="2" presId="urn:microsoft.com/office/officeart/2005/8/layout/list1"/>
    <dgm:cxn modelId="{842B0372-400A-440A-9B9B-C381A74B509A}" type="presParOf" srcId="{C8DDF886-77DD-40CE-8168-EE5ADC8D1145}" destId="{3FDFE5DC-A054-4900-AF05-542F80054375}" srcOrd="0" destOrd="0" presId="urn:microsoft.com/office/officeart/2005/8/layout/list1"/>
    <dgm:cxn modelId="{1CE2F68E-F097-42E5-9F9A-D74371384BD6}" type="presParOf" srcId="{3FDFE5DC-A054-4900-AF05-542F80054375}" destId="{0E2F2028-81C0-444D-9635-4BB524B8E4C7}" srcOrd="0" destOrd="0" presId="urn:microsoft.com/office/officeart/2005/8/layout/list1"/>
    <dgm:cxn modelId="{974D2BFE-0274-4D0F-9E24-6A3ADD7E256F}" type="presParOf" srcId="{3FDFE5DC-A054-4900-AF05-542F80054375}" destId="{631FD830-4679-47A9-8579-A35E4B60F560}" srcOrd="1" destOrd="0" presId="urn:microsoft.com/office/officeart/2005/8/layout/list1"/>
    <dgm:cxn modelId="{2048848F-B8A9-4641-B5DA-9CBC96579394}" type="presParOf" srcId="{C8DDF886-77DD-40CE-8168-EE5ADC8D1145}" destId="{565AC068-FD56-46EF-95F3-C98934DD0C21}" srcOrd="1" destOrd="0" presId="urn:microsoft.com/office/officeart/2005/8/layout/list1"/>
    <dgm:cxn modelId="{926B87D0-BFCA-4E29-B77C-4A6CA76D410C}" type="presParOf" srcId="{C8DDF886-77DD-40CE-8168-EE5ADC8D1145}" destId="{BD3D9BA7-F71D-4EAC-8986-889AF2196918}" srcOrd="2" destOrd="0" presId="urn:microsoft.com/office/officeart/2005/8/layout/list1"/>
    <dgm:cxn modelId="{49A54E72-8799-4C39-A63D-B655D475F482}" type="presParOf" srcId="{C8DDF886-77DD-40CE-8168-EE5ADC8D1145}" destId="{5FF540FA-83E7-48BA-A4F1-84824F276C7D}" srcOrd="3" destOrd="0" presId="urn:microsoft.com/office/officeart/2005/8/layout/list1"/>
    <dgm:cxn modelId="{9D20CA49-B12E-4ECA-867A-8B997F8954D4}" type="presParOf" srcId="{C8DDF886-77DD-40CE-8168-EE5ADC8D1145}" destId="{BDAB1D67-8E65-4349-95A9-01E1A5CA7F06}" srcOrd="4" destOrd="0" presId="urn:microsoft.com/office/officeart/2005/8/layout/list1"/>
    <dgm:cxn modelId="{E04B2428-15CA-46A9-8985-97D7335BE829}" type="presParOf" srcId="{BDAB1D67-8E65-4349-95A9-01E1A5CA7F06}" destId="{62AFCB7D-6D08-4CF1-91C9-38768A3B25C1}" srcOrd="0" destOrd="0" presId="urn:microsoft.com/office/officeart/2005/8/layout/list1"/>
    <dgm:cxn modelId="{3F15DD8F-9292-4941-AD25-7E4FDF9946C4}" type="presParOf" srcId="{BDAB1D67-8E65-4349-95A9-01E1A5CA7F06}" destId="{EBB14505-E0F4-454A-8187-6F8E20E9BC0B}" srcOrd="1" destOrd="0" presId="urn:microsoft.com/office/officeart/2005/8/layout/list1"/>
    <dgm:cxn modelId="{8F6B7C79-3BD2-4C30-8ACE-8C54505EE140}" type="presParOf" srcId="{C8DDF886-77DD-40CE-8168-EE5ADC8D1145}" destId="{7DC5053F-B553-495C-A72C-F751BA706F06}" srcOrd="5" destOrd="0" presId="urn:microsoft.com/office/officeart/2005/8/layout/list1"/>
    <dgm:cxn modelId="{524E2D58-527B-4717-803B-8575F522593A}" type="presParOf" srcId="{C8DDF886-77DD-40CE-8168-EE5ADC8D1145}" destId="{538E12D6-51B4-41C9-B675-E43C94321653}"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A3E729-6C8C-4F94-A571-87D6D9AC0C65}" type="doc">
      <dgm:prSet loTypeId="urn:microsoft.com/office/officeart/2005/8/layout/list1" loCatId="list" qsTypeId="urn:microsoft.com/office/officeart/2005/8/quickstyle/simple1" qsCatId="simple" csTypeId="urn:microsoft.com/office/officeart/2005/8/colors/ColorSchemeForSuggestions" csCatId="other" phldr="1"/>
      <dgm:spPr/>
      <dgm:t>
        <a:bodyPr/>
        <a:lstStyle/>
        <a:p>
          <a:endParaRPr lang="en-US"/>
        </a:p>
      </dgm:t>
    </dgm:pt>
    <dgm:pt modelId="{4D6E91E9-DD0A-4E03-AA80-E3F6B5AACF7A}">
      <dgm:prSet/>
      <dgm:spPr/>
      <dgm:t>
        <a:bodyPr/>
        <a:lstStyle/>
        <a:p>
          <a:r>
            <a:rPr lang="en-AU"/>
            <a:t>Termination and repudiation</a:t>
          </a:r>
          <a:endParaRPr lang="en-US"/>
        </a:p>
      </dgm:t>
    </dgm:pt>
    <dgm:pt modelId="{E0E166D7-1C49-47D3-B564-6C562C79C017}" type="parTrans" cxnId="{DEA51B21-BBF1-4EE0-9D18-4CA696701B63}">
      <dgm:prSet/>
      <dgm:spPr/>
      <dgm:t>
        <a:bodyPr/>
        <a:lstStyle/>
        <a:p>
          <a:endParaRPr lang="en-US"/>
        </a:p>
      </dgm:t>
    </dgm:pt>
    <dgm:pt modelId="{E456F301-28E4-4F88-9400-4A4E0B4C6D38}" type="sibTrans" cxnId="{DEA51B21-BBF1-4EE0-9D18-4CA696701B63}">
      <dgm:prSet/>
      <dgm:spPr/>
      <dgm:t>
        <a:bodyPr/>
        <a:lstStyle/>
        <a:p>
          <a:endParaRPr lang="en-US"/>
        </a:p>
      </dgm:t>
    </dgm:pt>
    <dgm:pt modelId="{E85B3A91-0667-488A-AA30-CF041137A756}">
      <dgm:prSet/>
      <dgm:spPr/>
      <dgm:t>
        <a:bodyPr/>
        <a:lstStyle/>
        <a:p>
          <a:r>
            <a:rPr lang="en-AU" i="1" dirty="0"/>
            <a:t>Brand2Content Pty Ltd t/as Franchise Works v Solar Australia Pty Ltd </a:t>
          </a:r>
          <a:r>
            <a:rPr lang="en-AU" dirty="0"/>
            <a:t>[2018] NSWSC 56 </a:t>
          </a:r>
          <a:endParaRPr lang="en-US" dirty="0"/>
        </a:p>
      </dgm:t>
    </dgm:pt>
    <dgm:pt modelId="{9E359260-365F-43A3-891A-B96C7E7FA787}" type="parTrans" cxnId="{6AAAA27B-6DE0-418E-B3B2-44B468743FB5}">
      <dgm:prSet/>
      <dgm:spPr/>
      <dgm:t>
        <a:bodyPr/>
        <a:lstStyle/>
        <a:p>
          <a:endParaRPr lang="en-US"/>
        </a:p>
      </dgm:t>
    </dgm:pt>
    <dgm:pt modelId="{D3198B05-9ACB-42E1-A04C-B305421674E5}" type="sibTrans" cxnId="{6AAAA27B-6DE0-418E-B3B2-44B468743FB5}">
      <dgm:prSet/>
      <dgm:spPr/>
      <dgm:t>
        <a:bodyPr/>
        <a:lstStyle/>
        <a:p>
          <a:endParaRPr lang="en-US"/>
        </a:p>
      </dgm:t>
    </dgm:pt>
    <dgm:pt modelId="{D1039C75-E704-4011-B487-79F81EF975A1}">
      <dgm:prSet/>
      <dgm:spPr/>
      <dgm:t>
        <a:bodyPr/>
        <a:lstStyle/>
        <a:p>
          <a:r>
            <a:rPr lang="en-AU"/>
            <a:t>Anticipatory Breach </a:t>
          </a:r>
          <a:endParaRPr lang="en-US"/>
        </a:p>
      </dgm:t>
    </dgm:pt>
    <dgm:pt modelId="{3BAC56FA-CB47-4EEA-A386-25FE82F59725}" type="parTrans" cxnId="{1D0535A6-F09A-45C6-8569-C6C76926EFBE}">
      <dgm:prSet/>
      <dgm:spPr/>
      <dgm:t>
        <a:bodyPr/>
        <a:lstStyle/>
        <a:p>
          <a:endParaRPr lang="en-US"/>
        </a:p>
      </dgm:t>
    </dgm:pt>
    <dgm:pt modelId="{57725ACE-5D81-4748-AC22-D42783EFA7A6}" type="sibTrans" cxnId="{1D0535A6-F09A-45C6-8569-C6C76926EFBE}">
      <dgm:prSet/>
      <dgm:spPr/>
      <dgm:t>
        <a:bodyPr/>
        <a:lstStyle/>
        <a:p>
          <a:endParaRPr lang="en-US"/>
        </a:p>
      </dgm:t>
    </dgm:pt>
    <dgm:pt modelId="{D263956E-6CA0-47C9-AED4-CA426486EAD6}">
      <dgm:prSet/>
      <dgm:spPr/>
      <dgm:t>
        <a:bodyPr/>
        <a:lstStyle/>
        <a:p>
          <a:r>
            <a:rPr lang="en-US" i="1" dirty="0"/>
            <a:t>Upside Property Group Pty Ltd v </a:t>
          </a:r>
          <a:r>
            <a:rPr lang="en-US" i="1" dirty="0" err="1"/>
            <a:t>Tekin</a:t>
          </a:r>
          <a:r>
            <a:rPr lang="en-US" i="1" dirty="0"/>
            <a:t> </a:t>
          </a:r>
          <a:r>
            <a:rPr lang="en-US" dirty="0"/>
            <a:t>[2017] NSWCA 336</a:t>
          </a:r>
        </a:p>
      </dgm:t>
    </dgm:pt>
    <dgm:pt modelId="{601CC55F-8EB1-4483-9922-3CE2B852AE7F}" type="parTrans" cxnId="{BD52A294-A32D-479A-B3C6-43BF54E548F8}">
      <dgm:prSet/>
      <dgm:spPr/>
      <dgm:t>
        <a:bodyPr/>
        <a:lstStyle/>
        <a:p>
          <a:endParaRPr lang="en-US"/>
        </a:p>
      </dgm:t>
    </dgm:pt>
    <dgm:pt modelId="{58165A48-676D-4A3F-93D7-40F65CED7D2C}" type="sibTrans" cxnId="{BD52A294-A32D-479A-B3C6-43BF54E548F8}">
      <dgm:prSet/>
      <dgm:spPr/>
      <dgm:t>
        <a:bodyPr/>
        <a:lstStyle/>
        <a:p>
          <a:endParaRPr lang="en-US"/>
        </a:p>
      </dgm:t>
    </dgm:pt>
    <dgm:pt modelId="{021CCFCC-D3A7-4B6B-95A7-3C731BBD07E2}">
      <dgm:prSet/>
      <dgm:spPr/>
      <dgm:t>
        <a:bodyPr/>
        <a:lstStyle/>
        <a:p>
          <a:r>
            <a:rPr lang="en-US"/>
            <a:t>Part Performance</a:t>
          </a:r>
        </a:p>
      </dgm:t>
    </dgm:pt>
    <dgm:pt modelId="{FAFFE80D-757F-4D79-983C-004F1DA4AF14}" type="parTrans" cxnId="{AB6B952A-7861-45F6-A0E2-563A6B6F369A}">
      <dgm:prSet/>
      <dgm:spPr/>
      <dgm:t>
        <a:bodyPr/>
        <a:lstStyle/>
        <a:p>
          <a:endParaRPr lang="en-US"/>
        </a:p>
      </dgm:t>
    </dgm:pt>
    <dgm:pt modelId="{A0B76DA4-9EC8-4F51-B6CE-5E76B7C56B2B}" type="sibTrans" cxnId="{AB6B952A-7861-45F6-A0E2-563A6B6F369A}">
      <dgm:prSet/>
      <dgm:spPr/>
      <dgm:t>
        <a:bodyPr/>
        <a:lstStyle/>
        <a:p>
          <a:endParaRPr lang="en-US"/>
        </a:p>
      </dgm:t>
    </dgm:pt>
    <dgm:pt modelId="{F0CE6954-27AE-4AB7-9581-F58BEED2DF31}">
      <dgm:prSet/>
      <dgm:spPr/>
      <dgm:t>
        <a:bodyPr/>
        <a:lstStyle/>
        <a:p>
          <a:r>
            <a:rPr lang="en-US" i="1"/>
            <a:t>Pipikos v Trayans [2018] HCA 39</a:t>
          </a:r>
          <a:endParaRPr lang="en-US"/>
        </a:p>
      </dgm:t>
    </dgm:pt>
    <dgm:pt modelId="{D30F97C6-E13A-434A-BAD9-98FCDC8C5DD8}" type="parTrans" cxnId="{23EBF91F-C397-4B17-84D1-C21CA5152008}">
      <dgm:prSet/>
      <dgm:spPr/>
      <dgm:t>
        <a:bodyPr/>
        <a:lstStyle/>
        <a:p>
          <a:endParaRPr lang="en-US"/>
        </a:p>
      </dgm:t>
    </dgm:pt>
    <dgm:pt modelId="{B634297D-AA96-4DAE-874C-41F83C4F99D7}" type="sibTrans" cxnId="{23EBF91F-C397-4B17-84D1-C21CA5152008}">
      <dgm:prSet/>
      <dgm:spPr/>
      <dgm:t>
        <a:bodyPr/>
        <a:lstStyle/>
        <a:p>
          <a:endParaRPr lang="en-US"/>
        </a:p>
      </dgm:t>
    </dgm:pt>
    <dgm:pt modelId="{2BB15939-160E-429B-B4AA-30AB4A1DFAA1}" type="pres">
      <dgm:prSet presAssocID="{88A3E729-6C8C-4F94-A571-87D6D9AC0C65}" presName="linear" presStyleCnt="0">
        <dgm:presLayoutVars>
          <dgm:dir/>
          <dgm:animLvl val="lvl"/>
          <dgm:resizeHandles val="exact"/>
        </dgm:presLayoutVars>
      </dgm:prSet>
      <dgm:spPr/>
    </dgm:pt>
    <dgm:pt modelId="{7324AFEA-E29C-4921-873A-EFFFB9AA0E66}" type="pres">
      <dgm:prSet presAssocID="{4D6E91E9-DD0A-4E03-AA80-E3F6B5AACF7A}" presName="parentLin" presStyleCnt="0"/>
      <dgm:spPr/>
    </dgm:pt>
    <dgm:pt modelId="{EAE533F7-40F3-4B48-81AE-63748B7F2994}" type="pres">
      <dgm:prSet presAssocID="{4D6E91E9-DD0A-4E03-AA80-E3F6B5AACF7A}" presName="parentLeftMargin" presStyleLbl="node1" presStyleIdx="0" presStyleCnt="3"/>
      <dgm:spPr/>
    </dgm:pt>
    <dgm:pt modelId="{37FCC763-BC68-43C7-A5DA-44AE737B6D10}" type="pres">
      <dgm:prSet presAssocID="{4D6E91E9-DD0A-4E03-AA80-E3F6B5AACF7A}" presName="parentText" presStyleLbl="node1" presStyleIdx="0" presStyleCnt="3">
        <dgm:presLayoutVars>
          <dgm:chMax val="0"/>
          <dgm:bulletEnabled val="1"/>
        </dgm:presLayoutVars>
      </dgm:prSet>
      <dgm:spPr/>
    </dgm:pt>
    <dgm:pt modelId="{4A22364D-19DE-48B3-8E4C-07DBDD7F176E}" type="pres">
      <dgm:prSet presAssocID="{4D6E91E9-DD0A-4E03-AA80-E3F6B5AACF7A}" presName="negativeSpace" presStyleCnt="0"/>
      <dgm:spPr/>
    </dgm:pt>
    <dgm:pt modelId="{FB15F462-AB22-4CC7-9997-4B0805D1CEF4}" type="pres">
      <dgm:prSet presAssocID="{4D6E91E9-DD0A-4E03-AA80-E3F6B5AACF7A}" presName="childText" presStyleLbl="conFgAcc1" presStyleIdx="0" presStyleCnt="3">
        <dgm:presLayoutVars>
          <dgm:bulletEnabled val="1"/>
        </dgm:presLayoutVars>
      </dgm:prSet>
      <dgm:spPr/>
    </dgm:pt>
    <dgm:pt modelId="{7ED21725-68D4-4402-82BC-ACC79343DD6B}" type="pres">
      <dgm:prSet presAssocID="{E456F301-28E4-4F88-9400-4A4E0B4C6D38}" presName="spaceBetweenRectangles" presStyleCnt="0"/>
      <dgm:spPr/>
    </dgm:pt>
    <dgm:pt modelId="{20CAC581-5644-4078-B2B4-6139BD0F6254}" type="pres">
      <dgm:prSet presAssocID="{D1039C75-E704-4011-B487-79F81EF975A1}" presName="parentLin" presStyleCnt="0"/>
      <dgm:spPr/>
    </dgm:pt>
    <dgm:pt modelId="{8FFCA3DF-2603-4DBE-8051-E03DCADEA903}" type="pres">
      <dgm:prSet presAssocID="{D1039C75-E704-4011-B487-79F81EF975A1}" presName="parentLeftMargin" presStyleLbl="node1" presStyleIdx="0" presStyleCnt="3"/>
      <dgm:spPr/>
    </dgm:pt>
    <dgm:pt modelId="{BE7B1A0B-60B4-4C15-82A9-756CEDE0B395}" type="pres">
      <dgm:prSet presAssocID="{D1039C75-E704-4011-B487-79F81EF975A1}" presName="parentText" presStyleLbl="node1" presStyleIdx="1" presStyleCnt="3">
        <dgm:presLayoutVars>
          <dgm:chMax val="0"/>
          <dgm:bulletEnabled val="1"/>
        </dgm:presLayoutVars>
      </dgm:prSet>
      <dgm:spPr/>
    </dgm:pt>
    <dgm:pt modelId="{21A6E8F2-56DE-44A8-B3B2-0204B80DFA32}" type="pres">
      <dgm:prSet presAssocID="{D1039C75-E704-4011-B487-79F81EF975A1}" presName="negativeSpace" presStyleCnt="0"/>
      <dgm:spPr/>
    </dgm:pt>
    <dgm:pt modelId="{A8E0723C-8D52-43B4-9A95-9995CA7CCD45}" type="pres">
      <dgm:prSet presAssocID="{D1039C75-E704-4011-B487-79F81EF975A1}" presName="childText" presStyleLbl="conFgAcc1" presStyleIdx="1" presStyleCnt="3">
        <dgm:presLayoutVars>
          <dgm:bulletEnabled val="1"/>
        </dgm:presLayoutVars>
      </dgm:prSet>
      <dgm:spPr/>
    </dgm:pt>
    <dgm:pt modelId="{ED9202BB-1018-4C6E-B6E0-23EFBCAB4DB9}" type="pres">
      <dgm:prSet presAssocID="{57725ACE-5D81-4748-AC22-D42783EFA7A6}" presName="spaceBetweenRectangles" presStyleCnt="0"/>
      <dgm:spPr/>
    </dgm:pt>
    <dgm:pt modelId="{2DEE9FDB-35BB-48E7-A60F-B91339DAA387}" type="pres">
      <dgm:prSet presAssocID="{021CCFCC-D3A7-4B6B-95A7-3C731BBD07E2}" presName="parentLin" presStyleCnt="0"/>
      <dgm:spPr/>
    </dgm:pt>
    <dgm:pt modelId="{0D0981CD-507E-4B64-BBB7-0BB04CF5F0CD}" type="pres">
      <dgm:prSet presAssocID="{021CCFCC-D3A7-4B6B-95A7-3C731BBD07E2}" presName="parentLeftMargin" presStyleLbl="node1" presStyleIdx="1" presStyleCnt="3"/>
      <dgm:spPr/>
    </dgm:pt>
    <dgm:pt modelId="{E487BF7C-F039-4056-832C-D7E1B6B43243}" type="pres">
      <dgm:prSet presAssocID="{021CCFCC-D3A7-4B6B-95A7-3C731BBD07E2}" presName="parentText" presStyleLbl="node1" presStyleIdx="2" presStyleCnt="3">
        <dgm:presLayoutVars>
          <dgm:chMax val="0"/>
          <dgm:bulletEnabled val="1"/>
        </dgm:presLayoutVars>
      </dgm:prSet>
      <dgm:spPr/>
    </dgm:pt>
    <dgm:pt modelId="{1BFC08A0-0E6B-46D7-A19B-917490108334}" type="pres">
      <dgm:prSet presAssocID="{021CCFCC-D3A7-4B6B-95A7-3C731BBD07E2}" presName="negativeSpace" presStyleCnt="0"/>
      <dgm:spPr/>
    </dgm:pt>
    <dgm:pt modelId="{2D56374F-1514-4118-A408-223D28D2FC34}" type="pres">
      <dgm:prSet presAssocID="{021CCFCC-D3A7-4B6B-95A7-3C731BBD07E2}" presName="childText" presStyleLbl="conFgAcc1" presStyleIdx="2" presStyleCnt="3">
        <dgm:presLayoutVars>
          <dgm:bulletEnabled val="1"/>
        </dgm:presLayoutVars>
      </dgm:prSet>
      <dgm:spPr/>
    </dgm:pt>
  </dgm:ptLst>
  <dgm:cxnLst>
    <dgm:cxn modelId="{8F57F80B-F217-4D46-AA7C-ABD0F7F36ABB}" type="presOf" srcId="{E85B3A91-0667-488A-AA30-CF041137A756}" destId="{FB15F462-AB22-4CC7-9997-4B0805D1CEF4}" srcOrd="0" destOrd="0" presId="urn:microsoft.com/office/officeart/2005/8/layout/list1"/>
    <dgm:cxn modelId="{23EBF91F-C397-4B17-84D1-C21CA5152008}" srcId="{021CCFCC-D3A7-4B6B-95A7-3C731BBD07E2}" destId="{F0CE6954-27AE-4AB7-9581-F58BEED2DF31}" srcOrd="0" destOrd="0" parTransId="{D30F97C6-E13A-434A-BAD9-98FCDC8C5DD8}" sibTransId="{B634297D-AA96-4DAE-874C-41F83C4F99D7}"/>
    <dgm:cxn modelId="{DEA51B21-BBF1-4EE0-9D18-4CA696701B63}" srcId="{88A3E729-6C8C-4F94-A571-87D6D9AC0C65}" destId="{4D6E91E9-DD0A-4E03-AA80-E3F6B5AACF7A}" srcOrd="0" destOrd="0" parTransId="{E0E166D7-1C49-47D3-B564-6C562C79C017}" sibTransId="{E456F301-28E4-4F88-9400-4A4E0B4C6D38}"/>
    <dgm:cxn modelId="{AB6B952A-7861-45F6-A0E2-563A6B6F369A}" srcId="{88A3E729-6C8C-4F94-A571-87D6D9AC0C65}" destId="{021CCFCC-D3A7-4B6B-95A7-3C731BBD07E2}" srcOrd="2" destOrd="0" parTransId="{FAFFE80D-757F-4D79-983C-004F1DA4AF14}" sibTransId="{A0B76DA4-9EC8-4F51-B6CE-5E76B7C56B2B}"/>
    <dgm:cxn modelId="{19A9B460-93CD-4FF9-8B8D-98AA698B5B6D}" type="presOf" srcId="{4D6E91E9-DD0A-4E03-AA80-E3F6B5AACF7A}" destId="{37FCC763-BC68-43C7-A5DA-44AE737B6D10}" srcOrd="1" destOrd="0" presId="urn:microsoft.com/office/officeart/2005/8/layout/list1"/>
    <dgm:cxn modelId="{0F59C064-8982-4DFC-8106-50075F555144}" type="presOf" srcId="{F0CE6954-27AE-4AB7-9581-F58BEED2DF31}" destId="{2D56374F-1514-4118-A408-223D28D2FC34}" srcOrd="0" destOrd="0" presId="urn:microsoft.com/office/officeart/2005/8/layout/list1"/>
    <dgm:cxn modelId="{D77D0073-8ED0-4925-824C-94B965364CA1}" type="presOf" srcId="{D1039C75-E704-4011-B487-79F81EF975A1}" destId="{BE7B1A0B-60B4-4C15-82A9-756CEDE0B395}" srcOrd="1" destOrd="0" presId="urn:microsoft.com/office/officeart/2005/8/layout/list1"/>
    <dgm:cxn modelId="{084D6A7A-3B78-4922-8C64-459983485522}" type="presOf" srcId="{021CCFCC-D3A7-4B6B-95A7-3C731BBD07E2}" destId="{E487BF7C-F039-4056-832C-D7E1B6B43243}" srcOrd="1" destOrd="0" presId="urn:microsoft.com/office/officeart/2005/8/layout/list1"/>
    <dgm:cxn modelId="{6AAAA27B-6DE0-418E-B3B2-44B468743FB5}" srcId="{4D6E91E9-DD0A-4E03-AA80-E3F6B5AACF7A}" destId="{E85B3A91-0667-488A-AA30-CF041137A756}" srcOrd="0" destOrd="0" parTransId="{9E359260-365F-43A3-891A-B96C7E7FA787}" sibTransId="{D3198B05-9ACB-42E1-A04C-B305421674E5}"/>
    <dgm:cxn modelId="{BD52A294-A32D-479A-B3C6-43BF54E548F8}" srcId="{D1039C75-E704-4011-B487-79F81EF975A1}" destId="{D263956E-6CA0-47C9-AED4-CA426486EAD6}" srcOrd="0" destOrd="0" parTransId="{601CC55F-8EB1-4483-9922-3CE2B852AE7F}" sibTransId="{58165A48-676D-4A3F-93D7-40F65CED7D2C}"/>
    <dgm:cxn modelId="{D14C6C96-4BFA-4866-A7DF-6C3D611E6A3A}" type="presOf" srcId="{4D6E91E9-DD0A-4E03-AA80-E3F6B5AACF7A}" destId="{EAE533F7-40F3-4B48-81AE-63748B7F2994}" srcOrd="0" destOrd="0" presId="urn:microsoft.com/office/officeart/2005/8/layout/list1"/>
    <dgm:cxn modelId="{3F0C9B9E-8469-4B14-A6C8-FCA96BDB4759}" type="presOf" srcId="{021CCFCC-D3A7-4B6B-95A7-3C731BBD07E2}" destId="{0D0981CD-507E-4B64-BBB7-0BB04CF5F0CD}" srcOrd="0" destOrd="0" presId="urn:microsoft.com/office/officeart/2005/8/layout/list1"/>
    <dgm:cxn modelId="{1D0535A6-F09A-45C6-8569-C6C76926EFBE}" srcId="{88A3E729-6C8C-4F94-A571-87D6D9AC0C65}" destId="{D1039C75-E704-4011-B487-79F81EF975A1}" srcOrd="1" destOrd="0" parTransId="{3BAC56FA-CB47-4EEA-A386-25FE82F59725}" sibTransId="{57725ACE-5D81-4748-AC22-D42783EFA7A6}"/>
    <dgm:cxn modelId="{0E3EE5E6-ADCF-4911-A601-2BB723942B2F}" type="presOf" srcId="{88A3E729-6C8C-4F94-A571-87D6D9AC0C65}" destId="{2BB15939-160E-429B-B4AA-30AB4A1DFAA1}" srcOrd="0" destOrd="0" presId="urn:microsoft.com/office/officeart/2005/8/layout/list1"/>
    <dgm:cxn modelId="{95900AEF-BBB2-4173-83BE-B9AC85E0F356}" type="presOf" srcId="{D1039C75-E704-4011-B487-79F81EF975A1}" destId="{8FFCA3DF-2603-4DBE-8051-E03DCADEA903}" srcOrd="0" destOrd="0" presId="urn:microsoft.com/office/officeart/2005/8/layout/list1"/>
    <dgm:cxn modelId="{23321AF0-2D21-481A-9D57-68DB0BDC4F29}" type="presOf" srcId="{D263956E-6CA0-47C9-AED4-CA426486EAD6}" destId="{A8E0723C-8D52-43B4-9A95-9995CA7CCD45}" srcOrd="0" destOrd="0" presId="urn:microsoft.com/office/officeart/2005/8/layout/list1"/>
    <dgm:cxn modelId="{63E29A15-4B25-490F-9094-5BCAA161036D}" type="presParOf" srcId="{2BB15939-160E-429B-B4AA-30AB4A1DFAA1}" destId="{7324AFEA-E29C-4921-873A-EFFFB9AA0E66}" srcOrd="0" destOrd="0" presId="urn:microsoft.com/office/officeart/2005/8/layout/list1"/>
    <dgm:cxn modelId="{CAD424BB-8116-4462-983C-5FE3D74B8530}" type="presParOf" srcId="{7324AFEA-E29C-4921-873A-EFFFB9AA0E66}" destId="{EAE533F7-40F3-4B48-81AE-63748B7F2994}" srcOrd="0" destOrd="0" presId="urn:microsoft.com/office/officeart/2005/8/layout/list1"/>
    <dgm:cxn modelId="{1D7C1906-718E-4FC3-9F5C-5ACF218099AA}" type="presParOf" srcId="{7324AFEA-E29C-4921-873A-EFFFB9AA0E66}" destId="{37FCC763-BC68-43C7-A5DA-44AE737B6D10}" srcOrd="1" destOrd="0" presId="urn:microsoft.com/office/officeart/2005/8/layout/list1"/>
    <dgm:cxn modelId="{A69F5606-BB7E-42C6-844E-A7147E745E5B}" type="presParOf" srcId="{2BB15939-160E-429B-B4AA-30AB4A1DFAA1}" destId="{4A22364D-19DE-48B3-8E4C-07DBDD7F176E}" srcOrd="1" destOrd="0" presId="urn:microsoft.com/office/officeart/2005/8/layout/list1"/>
    <dgm:cxn modelId="{F4277E3F-7C54-4A72-84A9-56ECA3F565D5}" type="presParOf" srcId="{2BB15939-160E-429B-B4AA-30AB4A1DFAA1}" destId="{FB15F462-AB22-4CC7-9997-4B0805D1CEF4}" srcOrd="2" destOrd="0" presId="urn:microsoft.com/office/officeart/2005/8/layout/list1"/>
    <dgm:cxn modelId="{CD6219A9-2AD8-487C-98C6-B0D9C0269508}" type="presParOf" srcId="{2BB15939-160E-429B-B4AA-30AB4A1DFAA1}" destId="{7ED21725-68D4-4402-82BC-ACC79343DD6B}" srcOrd="3" destOrd="0" presId="urn:microsoft.com/office/officeart/2005/8/layout/list1"/>
    <dgm:cxn modelId="{86E16A6C-ABAF-406D-AA97-DE30B8998C07}" type="presParOf" srcId="{2BB15939-160E-429B-B4AA-30AB4A1DFAA1}" destId="{20CAC581-5644-4078-B2B4-6139BD0F6254}" srcOrd="4" destOrd="0" presId="urn:microsoft.com/office/officeart/2005/8/layout/list1"/>
    <dgm:cxn modelId="{13E1537C-5109-4E7A-97EB-935C3EAEBA5A}" type="presParOf" srcId="{20CAC581-5644-4078-B2B4-6139BD0F6254}" destId="{8FFCA3DF-2603-4DBE-8051-E03DCADEA903}" srcOrd="0" destOrd="0" presId="urn:microsoft.com/office/officeart/2005/8/layout/list1"/>
    <dgm:cxn modelId="{84848BD5-7CB4-4332-83DA-F99859C1FEA5}" type="presParOf" srcId="{20CAC581-5644-4078-B2B4-6139BD0F6254}" destId="{BE7B1A0B-60B4-4C15-82A9-756CEDE0B395}" srcOrd="1" destOrd="0" presId="urn:microsoft.com/office/officeart/2005/8/layout/list1"/>
    <dgm:cxn modelId="{D0F0A24B-D878-4EAC-96C7-FD95378DBD35}" type="presParOf" srcId="{2BB15939-160E-429B-B4AA-30AB4A1DFAA1}" destId="{21A6E8F2-56DE-44A8-B3B2-0204B80DFA32}" srcOrd="5" destOrd="0" presId="urn:microsoft.com/office/officeart/2005/8/layout/list1"/>
    <dgm:cxn modelId="{2B8A2B39-E9A0-457E-B7F0-FE96D8BF3282}" type="presParOf" srcId="{2BB15939-160E-429B-B4AA-30AB4A1DFAA1}" destId="{A8E0723C-8D52-43B4-9A95-9995CA7CCD45}" srcOrd="6" destOrd="0" presId="urn:microsoft.com/office/officeart/2005/8/layout/list1"/>
    <dgm:cxn modelId="{01220306-AC9A-4DEF-B07A-1BBD47A11E14}" type="presParOf" srcId="{2BB15939-160E-429B-B4AA-30AB4A1DFAA1}" destId="{ED9202BB-1018-4C6E-B6E0-23EFBCAB4DB9}" srcOrd="7" destOrd="0" presId="urn:microsoft.com/office/officeart/2005/8/layout/list1"/>
    <dgm:cxn modelId="{398A98FB-7CA2-45FC-90ED-A12A6C5F8001}" type="presParOf" srcId="{2BB15939-160E-429B-B4AA-30AB4A1DFAA1}" destId="{2DEE9FDB-35BB-48E7-A60F-B91339DAA387}" srcOrd="8" destOrd="0" presId="urn:microsoft.com/office/officeart/2005/8/layout/list1"/>
    <dgm:cxn modelId="{6AEE1DB6-38D0-4F86-A8B6-8B06660E2162}" type="presParOf" srcId="{2DEE9FDB-35BB-48E7-A60F-B91339DAA387}" destId="{0D0981CD-507E-4B64-BBB7-0BB04CF5F0CD}" srcOrd="0" destOrd="0" presId="urn:microsoft.com/office/officeart/2005/8/layout/list1"/>
    <dgm:cxn modelId="{5CECDDCC-2498-4ABF-B3FE-FC61BE150A99}" type="presParOf" srcId="{2DEE9FDB-35BB-48E7-A60F-B91339DAA387}" destId="{E487BF7C-F039-4056-832C-D7E1B6B43243}" srcOrd="1" destOrd="0" presId="urn:microsoft.com/office/officeart/2005/8/layout/list1"/>
    <dgm:cxn modelId="{F79A9B2D-5752-4993-A6EC-01A8350B07A1}" type="presParOf" srcId="{2BB15939-160E-429B-B4AA-30AB4A1DFAA1}" destId="{1BFC08A0-0E6B-46D7-A19B-917490108334}" srcOrd="9" destOrd="0" presId="urn:microsoft.com/office/officeart/2005/8/layout/list1"/>
    <dgm:cxn modelId="{4E5899AA-13DA-4191-BD87-4330B12EC007}" type="presParOf" srcId="{2BB15939-160E-429B-B4AA-30AB4A1DFAA1}" destId="{2D56374F-1514-4118-A408-223D28D2FC34}"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364E23D-EC82-4F93-A63A-415D24256301}"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AD32AA4D-81A5-4C5D-BBF0-9C2E2B6A6529}">
      <dgm:prSet/>
      <dgm:spPr/>
      <dgm:t>
        <a:bodyPr/>
        <a:lstStyle/>
        <a:p>
          <a:r>
            <a:rPr lang="en-US" dirty="0"/>
            <a:t>When does a breach of contract by one party entitle the other to terminate? </a:t>
          </a:r>
        </a:p>
      </dgm:t>
    </dgm:pt>
    <dgm:pt modelId="{040BD00B-9C03-49AE-A165-6F920DF30933}" type="parTrans" cxnId="{1FEB8EA4-1C4A-4B9D-9A47-6C0A2D71C555}">
      <dgm:prSet/>
      <dgm:spPr/>
      <dgm:t>
        <a:bodyPr/>
        <a:lstStyle/>
        <a:p>
          <a:endParaRPr lang="en-US"/>
        </a:p>
      </dgm:t>
    </dgm:pt>
    <dgm:pt modelId="{008BCB75-A3CD-4B7C-9A95-7AD3A30B3CCF}" type="sibTrans" cxnId="{1FEB8EA4-1C4A-4B9D-9A47-6C0A2D71C555}">
      <dgm:prSet/>
      <dgm:spPr/>
      <dgm:t>
        <a:bodyPr/>
        <a:lstStyle/>
        <a:p>
          <a:endParaRPr lang="en-US"/>
        </a:p>
      </dgm:t>
    </dgm:pt>
    <dgm:pt modelId="{305E6E85-5857-43EF-B87E-2DF6D5BF6BDC}">
      <dgm:prSet/>
      <dgm:spPr/>
      <dgm:t>
        <a:bodyPr/>
        <a:lstStyle/>
        <a:p>
          <a:r>
            <a:rPr lang="en-US" dirty="0"/>
            <a:t>“Condition” (essential term) - right to terminate </a:t>
          </a:r>
        </a:p>
      </dgm:t>
    </dgm:pt>
    <dgm:pt modelId="{E4C605B8-9920-4BC7-9717-746E8D28BF79}" type="parTrans" cxnId="{ED83D0FF-3060-43D9-B96A-62EAEE923CF9}">
      <dgm:prSet/>
      <dgm:spPr/>
      <dgm:t>
        <a:bodyPr/>
        <a:lstStyle/>
        <a:p>
          <a:endParaRPr lang="en-US"/>
        </a:p>
      </dgm:t>
    </dgm:pt>
    <dgm:pt modelId="{B50F5047-9F91-4719-92F2-56AC52083A9E}" type="sibTrans" cxnId="{ED83D0FF-3060-43D9-B96A-62EAEE923CF9}">
      <dgm:prSet/>
      <dgm:spPr/>
      <dgm:t>
        <a:bodyPr/>
        <a:lstStyle/>
        <a:p>
          <a:endParaRPr lang="en-US"/>
        </a:p>
      </dgm:t>
    </dgm:pt>
    <dgm:pt modelId="{CDC5A81C-A8D9-41C5-899A-D160F5934E60}">
      <dgm:prSet/>
      <dgm:spPr/>
      <dgm:t>
        <a:bodyPr/>
        <a:lstStyle/>
        <a:p>
          <a:r>
            <a:rPr lang="en-US"/>
            <a:t>“Warranty” (non-essential term) - no right to terminate </a:t>
          </a:r>
        </a:p>
      </dgm:t>
    </dgm:pt>
    <dgm:pt modelId="{FA35F993-79CF-4FF1-8CE1-0B1EA2D09C82}" type="parTrans" cxnId="{3261B0D9-B9A6-40F1-B403-47A5445DFF88}">
      <dgm:prSet/>
      <dgm:spPr/>
      <dgm:t>
        <a:bodyPr/>
        <a:lstStyle/>
        <a:p>
          <a:endParaRPr lang="en-US"/>
        </a:p>
      </dgm:t>
    </dgm:pt>
    <dgm:pt modelId="{097A4961-6862-4835-9720-72900E40C615}" type="sibTrans" cxnId="{3261B0D9-B9A6-40F1-B403-47A5445DFF88}">
      <dgm:prSet/>
      <dgm:spPr/>
      <dgm:t>
        <a:bodyPr/>
        <a:lstStyle/>
        <a:p>
          <a:endParaRPr lang="en-US"/>
        </a:p>
      </dgm:t>
    </dgm:pt>
    <dgm:pt modelId="{91E9668D-249D-47D0-A8B6-1389F3B859B5}">
      <dgm:prSet/>
      <dgm:spPr/>
      <dgm:t>
        <a:bodyPr/>
        <a:lstStyle/>
        <a:p>
          <a:r>
            <a:rPr lang="en-US"/>
            <a:t>“Intermediate term” (sufficiently serious breach of a non-essential term) – right to terminate  </a:t>
          </a:r>
        </a:p>
      </dgm:t>
    </dgm:pt>
    <dgm:pt modelId="{E32ACAB2-A86B-4BE4-99D2-D96938AA7E9F}" type="parTrans" cxnId="{EF244490-A924-4A39-B605-E5BE59AA05E2}">
      <dgm:prSet/>
      <dgm:spPr/>
      <dgm:t>
        <a:bodyPr/>
        <a:lstStyle/>
        <a:p>
          <a:endParaRPr lang="en-US"/>
        </a:p>
      </dgm:t>
    </dgm:pt>
    <dgm:pt modelId="{1E8FEDC0-B37D-41C1-AF7A-2BD791565E4C}" type="sibTrans" cxnId="{EF244490-A924-4A39-B605-E5BE59AA05E2}">
      <dgm:prSet/>
      <dgm:spPr/>
      <dgm:t>
        <a:bodyPr/>
        <a:lstStyle/>
        <a:p>
          <a:endParaRPr lang="en-US"/>
        </a:p>
      </dgm:t>
    </dgm:pt>
    <dgm:pt modelId="{716B1D3B-4C9F-4A43-B6A5-82077E4422E5}" type="pres">
      <dgm:prSet presAssocID="{1364E23D-EC82-4F93-A63A-415D24256301}" presName="diagram" presStyleCnt="0">
        <dgm:presLayoutVars>
          <dgm:dir/>
          <dgm:resizeHandles val="exact"/>
        </dgm:presLayoutVars>
      </dgm:prSet>
      <dgm:spPr/>
    </dgm:pt>
    <dgm:pt modelId="{7D19DDC4-3365-494B-8653-4A184A44F11C}" type="pres">
      <dgm:prSet presAssocID="{AD32AA4D-81A5-4C5D-BBF0-9C2E2B6A6529}" presName="node" presStyleLbl="node1" presStyleIdx="0" presStyleCnt="4" custLinFactX="9994" custLinFactNeighborX="100000" custLinFactNeighborY="-2965">
        <dgm:presLayoutVars>
          <dgm:bulletEnabled val="1"/>
        </dgm:presLayoutVars>
      </dgm:prSet>
      <dgm:spPr/>
    </dgm:pt>
    <dgm:pt modelId="{E6FEB026-9B1C-4679-816A-C1F1F57ED17C}" type="pres">
      <dgm:prSet presAssocID="{008BCB75-A3CD-4B7C-9A95-7AD3A30B3CCF}" presName="sibTrans" presStyleCnt="0"/>
      <dgm:spPr/>
    </dgm:pt>
    <dgm:pt modelId="{1D306F08-BB0E-4EC7-B096-0983E9EB980C}" type="pres">
      <dgm:prSet presAssocID="{305E6E85-5857-43EF-B87E-2DF6D5BF6BDC}" presName="node" presStyleLbl="node1" presStyleIdx="1" presStyleCnt="4" custLinFactX="-11533" custLinFactY="16776" custLinFactNeighborX="-100000" custLinFactNeighborY="100000">
        <dgm:presLayoutVars>
          <dgm:bulletEnabled val="1"/>
        </dgm:presLayoutVars>
      </dgm:prSet>
      <dgm:spPr/>
    </dgm:pt>
    <dgm:pt modelId="{F4BE98B7-3A70-4C22-AB8F-0D20B425D0DB}" type="pres">
      <dgm:prSet presAssocID="{B50F5047-9F91-4719-92F2-56AC52083A9E}" presName="sibTrans" presStyleCnt="0"/>
      <dgm:spPr/>
    </dgm:pt>
    <dgm:pt modelId="{38EEA385-B9EB-4661-9937-59B4286DB888}" type="pres">
      <dgm:prSet presAssocID="{CDC5A81C-A8D9-41C5-899A-D160F5934E60}" presName="node" presStyleLbl="node1" presStyleIdx="2" presStyleCnt="4" custLinFactY="16776" custLinFactNeighborX="1481" custLinFactNeighborY="100000">
        <dgm:presLayoutVars>
          <dgm:bulletEnabled val="1"/>
        </dgm:presLayoutVars>
      </dgm:prSet>
      <dgm:spPr/>
    </dgm:pt>
    <dgm:pt modelId="{054F9F6F-B59C-464A-AB09-839E27DD4705}" type="pres">
      <dgm:prSet presAssocID="{097A4961-6862-4835-9720-72900E40C615}" presName="sibTrans" presStyleCnt="0"/>
      <dgm:spPr/>
    </dgm:pt>
    <dgm:pt modelId="{2A86564C-2FBB-4A21-B9F9-C4CF87433A15}" type="pres">
      <dgm:prSet presAssocID="{91E9668D-249D-47D0-A8B6-1389F3B859B5}" presName="node" presStyleLbl="node1" presStyleIdx="3" presStyleCnt="4">
        <dgm:presLayoutVars>
          <dgm:bulletEnabled val="1"/>
        </dgm:presLayoutVars>
      </dgm:prSet>
      <dgm:spPr/>
    </dgm:pt>
  </dgm:ptLst>
  <dgm:cxnLst>
    <dgm:cxn modelId="{6BD03018-4A10-484F-B48F-802254882078}" type="presOf" srcId="{1364E23D-EC82-4F93-A63A-415D24256301}" destId="{716B1D3B-4C9F-4A43-B6A5-82077E4422E5}" srcOrd="0" destOrd="0" presId="urn:microsoft.com/office/officeart/2005/8/layout/default"/>
    <dgm:cxn modelId="{FA33993A-D9A3-4A8C-B859-DCAC073ED65F}" type="presOf" srcId="{91E9668D-249D-47D0-A8B6-1389F3B859B5}" destId="{2A86564C-2FBB-4A21-B9F9-C4CF87433A15}" srcOrd="0" destOrd="0" presId="urn:microsoft.com/office/officeart/2005/8/layout/default"/>
    <dgm:cxn modelId="{CECBFC40-3569-4B19-A165-08BB8C1F6B21}" type="presOf" srcId="{CDC5A81C-A8D9-41C5-899A-D160F5934E60}" destId="{38EEA385-B9EB-4661-9937-59B4286DB888}" srcOrd="0" destOrd="0" presId="urn:microsoft.com/office/officeart/2005/8/layout/default"/>
    <dgm:cxn modelId="{EF244490-A924-4A39-B605-E5BE59AA05E2}" srcId="{1364E23D-EC82-4F93-A63A-415D24256301}" destId="{91E9668D-249D-47D0-A8B6-1389F3B859B5}" srcOrd="3" destOrd="0" parTransId="{E32ACAB2-A86B-4BE4-99D2-D96938AA7E9F}" sibTransId="{1E8FEDC0-B37D-41C1-AF7A-2BD791565E4C}"/>
    <dgm:cxn modelId="{7E92DB90-52C0-4C85-80FA-C46AEF5B1568}" type="presOf" srcId="{AD32AA4D-81A5-4C5D-BBF0-9C2E2B6A6529}" destId="{7D19DDC4-3365-494B-8653-4A184A44F11C}" srcOrd="0" destOrd="0" presId="urn:microsoft.com/office/officeart/2005/8/layout/default"/>
    <dgm:cxn modelId="{1D11FA94-C81B-45A1-947B-60D69EF27B48}" type="presOf" srcId="{305E6E85-5857-43EF-B87E-2DF6D5BF6BDC}" destId="{1D306F08-BB0E-4EC7-B096-0983E9EB980C}" srcOrd="0" destOrd="0" presId="urn:microsoft.com/office/officeart/2005/8/layout/default"/>
    <dgm:cxn modelId="{1FEB8EA4-1C4A-4B9D-9A47-6C0A2D71C555}" srcId="{1364E23D-EC82-4F93-A63A-415D24256301}" destId="{AD32AA4D-81A5-4C5D-BBF0-9C2E2B6A6529}" srcOrd="0" destOrd="0" parTransId="{040BD00B-9C03-49AE-A165-6F920DF30933}" sibTransId="{008BCB75-A3CD-4B7C-9A95-7AD3A30B3CCF}"/>
    <dgm:cxn modelId="{3261B0D9-B9A6-40F1-B403-47A5445DFF88}" srcId="{1364E23D-EC82-4F93-A63A-415D24256301}" destId="{CDC5A81C-A8D9-41C5-899A-D160F5934E60}" srcOrd="2" destOrd="0" parTransId="{FA35F993-79CF-4FF1-8CE1-0B1EA2D09C82}" sibTransId="{097A4961-6862-4835-9720-72900E40C615}"/>
    <dgm:cxn modelId="{ED83D0FF-3060-43D9-B96A-62EAEE923CF9}" srcId="{1364E23D-EC82-4F93-A63A-415D24256301}" destId="{305E6E85-5857-43EF-B87E-2DF6D5BF6BDC}" srcOrd="1" destOrd="0" parTransId="{E4C605B8-9920-4BC7-9717-746E8D28BF79}" sibTransId="{B50F5047-9F91-4719-92F2-56AC52083A9E}"/>
    <dgm:cxn modelId="{9D326A99-9CE0-415D-8F32-DD5318F9B789}" type="presParOf" srcId="{716B1D3B-4C9F-4A43-B6A5-82077E4422E5}" destId="{7D19DDC4-3365-494B-8653-4A184A44F11C}" srcOrd="0" destOrd="0" presId="urn:microsoft.com/office/officeart/2005/8/layout/default"/>
    <dgm:cxn modelId="{1992392C-6592-446C-90C7-B4EC3F42A2E0}" type="presParOf" srcId="{716B1D3B-4C9F-4A43-B6A5-82077E4422E5}" destId="{E6FEB026-9B1C-4679-816A-C1F1F57ED17C}" srcOrd="1" destOrd="0" presId="urn:microsoft.com/office/officeart/2005/8/layout/default"/>
    <dgm:cxn modelId="{A0D30998-5B84-4F32-9DB0-0C092D8EC2B7}" type="presParOf" srcId="{716B1D3B-4C9F-4A43-B6A5-82077E4422E5}" destId="{1D306F08-BB0E-4EC7-B096-0983E9EB980C}" srcOrd="2" destOrd="0" presId="urn:microsoft.com/office/officeart/2005/8/layout/default"/>
    <dgm:cxn modelId="{A0281552-CA08-4F3C-9D4E-4D1B82E59040}" type="presParOf" srcId="{716B1D3B-4C9F-4A43-B6A5-82077E4422E5}" destId="{F4BE98B7-3A70-4C22-AB8F-0D20B425D0DB}" srcOrd="3" destOrd="0" presId="urn:microsoft.com/office/officeart/2005/8/layout/default"/>
    <dgm:cxn modelId="{B2B2D53C-285D-414C-9239-94A2B492C7C4}" type="presParOf" srcId="{716B1D3B-4C9F-4A43-B6A5-82077E4422E5}" destId="{38EEA385-B9EB-4661-9937-59B4286DB888}" srcOrd="4" destOrd="0" presId="urn:microsoft.com/office/officeart/2005/8/layout/default"/>
    <dgm:cxn modelId="{7197708B-B30F-49D0-A798-E88AD7EC4688}" type="presParOf" srcId="{716B1D3B-4C9F-4A43-B6A5-82077E4422E5}" destId="{054F9F6F-B59C-464A-AB09-839E27DD4705}" srcOrd="5" destOrd="0" presId="urn:microsoft.com/office/officeart/2005/8/layout/default"/>
    <dgm:cxn modelId="{A43BA90E-EBFA-4768-80CA-95EBEA691917}" type="presParOf" srcId="{716B1D3B-4C9F-4A43-B6A5-82077E4422E5}" destId="{2A86564C-2FBB-4A21-B9F9-C4CF87433A15}"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98120E4-011A-457C-B58C-6D5619EB9254}" type="doc">
      <dgm:prSet loTypeId="urn:microsoft.com/office/officeart/2005/8/layout/hierarchy1" loCatId="hierarchy" qsTypeId="urn:microsoft.com/office/officeart/2005/8/quickstyle/simple1" qsCatId="simple" csTypeId="urn:microsoft.com/office/officeart/2005/8/colors/ColorSchemeForSuggestions" csCatId="other"/>
      <dgm:spPr/>
      <dgm:t>
        <a:bodyPr/>
        <a:lstStyle/>
        <a:p>
          <a:endParaRPr lang="en-US"/>
        </a:p>
      </dgm:t>
    </dgm:pt>
    <dgm:pt modelId="{904DDD6F-BFBB-47DB-9401-6BC1BA7AB83B}">
      <dgm:prSet/>
      <dgm:spPr/>
      <dgm:t>
        <a:bodyPr/>
        <a:lstStyle/>
        <a:p>
          <a:r>
            <a:rPr lang="en-US"/>
            <a:t>Intermediate terms </a:t>
          </a:r>
        </a:p>
      </dgm:t>
    </dgm:pt>
    <dgm:pt modelId="{1FD69D28-7E61-4D33-8625-4951642C5283}" type="parTrans" cxnId="{5ACBD547-B545-488B-A1F5-567F3DEFFBB1}">
      <dgm:prSet/>
      <dgm:spPr/>
      <dgm:t>
        <a:bodyPr/>
        <a:lstStyle/>
        <a:p>
          <a:endParaRPr lang="en-US"/>
        </a:p>
      </dgm:t>
    </dgm:pt>
    <dgm:pt modelId="{5E99737F-F587-4098-97B5-1B10919C8D77}" type="sibTrans" cxnId="{5ACBD547-B545-488B-A1F5-567F3DEFFBB1}">
      <dgm:prSet/>
      <dgm:spPr/>
      <dgm:t>
        <a:bodyPr/>
        <a:lstStyle/>
        <a:p>
          <a:endParaRPr lang="en-US"/>
        </a:p>
      </dgm:t>
    </dgm:pt>
    <dgm:pt modelId="{AC304BDB-C9F0-4411-BB18-2A5DC9EAFC29}">
      <dgm:prSet/>
      <dgm:spPr/>
      <dgm:t>
        <a:bodyPr/>
        <a:lstStyle/>
        <a:p>
          <a:r>
            <a:rPr lang="en-US"/>
            <a:t>The breach of intermediate terms does not give rise to an automatic right of termination but may give rise to a right of termination where the breach or breaches of the term are serious or gross: </a:t>
          </a:r>
          <a:r>
            <a:rPr lang="en-US" i="1"/>
            <a:t>Koompahtoo Local Aboriginal Land Council v Sanpine Pty Ltd </a:t>
          </a:r>
          <a:r>
            <a:rPr lang="en-US"/>
            <a:t>(2007) 233 CLR 115; [2007] HCA 61</a:t>
          </a:r>
        </a:p>
      </dgm:t>
    </dgm:pt>
    <dgm:pt modelId="{040CAF68-F342-4ECE-B2A6-0FBC66465992}" type="parTrans" cxnId="{075ED539-E286-48C4-9DE9-370E3BFAA8F2}">
      <dgm:prSet/>
      <dgm:spPr/>
      <dgm:t>
        <a:bodyPr/>
        <a:lstStyle/>
        <a:p>
          <a:endParaRPr lang="en-US"/>
        </a:p>
      </dgm:t>
    </dgm:pt>
    <dgm:pt modelId="{B4525CDC-061E-42C1-9DEC-92FE48418E40}" type="sibTrans" cxnId="{075ED539-E286-48C4-9DE9-370E3BFAA8F2}">
      <dgm:prSet/>
      <dgm:spPr/>
      <dgm:t>
        <a:bodyPr/>
        <a:lstStyle/>
        <a:p>
          <a:endParaRPr lang="en-US"/>
        </a:p>
      </dgm:t>
    </dgm:pt>
    <dgm:pt modelId="{1977FF0C-4408-4128-A577-09A13C364B6A}" type="pres">
      <dgm:prSet presAssocID="{198120E4-011A-457C-B58C-6D5619EB9254}" presName="hierChild1" presStyleCnt="0">
        <dgm:presLayoutVars>
          <dgm:chPref val="1"/>
          <dgm:dir/>
          <dgm:animOne val="branch"/>
          <dgm:animLvl val="lvl"/>
          <dgm:resizeHandles/>
        </dgm:presLayoutVars>
      </dgm:prSet>
      <dgm:spPr/>
    </dgm:pt>
    <dgm:pt modelId="{9112E7DC-5B86-4638-9BBB-9590459E200E}" type="pres">
      <dgm:prSet presAssocID="{904DDD6F-BFBB-47DB-9401-6BC1BA7AB83B}" presName="hierRoot1" presStyleCnt="0"/>
      <dgm:spPr/>
    </dgm:pt>
    <dgm:pt modelId="{6DEDCC50-9CA4-424E-A665-AEF9DA17CFF9}" type="pres">
      <dgm:prSet presAssocID="{904DDD6F-BFBB-47DB-9401-6BC1BA7AB83B}" presName="composite" presStyleCnt="0"/>
      <dgm:spPr/>
    </dgm:pt>
    <dgm:pt modelId="{8FE6670D-1AEF-45A5-B901-5D79CFEAD5E5}" type="pres">
      <dgm:prSet presAssocID="{904DDD6F-BFBB-47DB-9401-6BC1BA7AB83B}" presName="background" presStyleLbl="node0" presStyleIdx="0" presStyleCnt="2"/>
      <dgm:spPr/>
    </dgm:pt>
    <dgm:pt modelId="{C9F6480B-AD83-4915-81E4-315B9C6E26D0}" type="pres">
      <dgm:prSet presAssocID="{904DDD6F-BFBB-47DB-9401-6BC1BA7AB83B}" presName="text" presStyleLbl="fgAcc0" presStyleIdx="0" presStyleCnt="2">
        <dgm:presLayoutVars>
          <dgm:chPref val="3"/>
        </dgm:presLayoutVars>
      </dgm:prSet>
      <dgm:spPr/>
    </dgm:pt>
    <dgm:pt modelId="{1C00E57D-2815-49DF-B3A4-F0146F7AF3AD}" type="pres">
      <dgm:prSet presAssocID="{904DDD6F-BFBB-47DB-9401-6BC1BA7AB83B}" presName="hierChild2" presStyleCnt="0"/>
      <dgm:spPr/>
    </dgm:pt>
    <dgm:pt modelId="{7C335593-B68E-48E8-A5D2-2EA3BD2D2E12}" type="pres">
      <dgm:prSet presAssocID="{AC304BDB-C9F0-4411-BB18-2A5DC9EAFC29}" presName="hierRoot1" presStyleCnt="0"/>
      <dgm:spPr/>
    </dgm:pt>
    <dgm:pt modelId="{AC827EC2-F595-4A0D-8726-8413798A045D}" type="pres">
      <dgm:prSet presAssocID="{AC304BDB-C9F0-4411-BB18-2A5DC9EAFC29}" presName="composite" presStyleCnt="0"/>
      <dgm:spPr/>
    </dgm:pt>
    <dgm:pt modelId="{F5046E3C-B223-446E-AD32-E1545C5FB0AB}" type="pres">
      <dgm:prSet presAssocID="{AC304BDB-C9F0-4411-BB18-2A5DC9EAFC29}" presName="background" presStyleLbl="node0" presStyleIdx="1" presStyleCnt="2"/>
      <dgm:spPr/>
    </dgm:pt>
    <dgm:pt modelId="{0293E924-BB33-4BC3-92A0-A92F4E375F89}" type="pres">
      <dgm:prSet presAssocID="{AC304BDB-C9F0-4411-BB18-2A5DC9EAFC29}" presName="text" presStyleLbl="fgAcc0" presStyleIdx="1" presStyleCnt="2">
        <dgm:presLayoutVars>
          <dgm:chPref val="3"/>
        </dgm:presLayoutVars>
      </dgm:prSet>
      <dgm:spPr/>
    </dgm:pt>
    <dgm:pt modelId="{DD3855AD-25E6-4664-86E2-28AFC56D5CFF}" type="pres">
      <dgm:prSet presAssocID="{AC304BDB-C9F0-4411-BB18-2A5DC9EAFC29}" presName="hierChild2" presStyleCnt="0"/>
      <dgm:spPr/>
    </dgm:pt>
  </dgm:ptLst>
  <dgm:cxnLst>
    <dgm:cxn modelId="{F3D7CF11-CC2A-4EE8-8825-53783075ACC8}" type="presOf" srcId="{AC304BDB-C9F0-4411-BB18-2A5DC9EAFC29}" destId="{0293E924-BB33-4BC3-92A0-A92F4E375F89}" srcOrd="0" destOrd="0" presId="urn:microsoft.com/office/officeart/2005/8/layout/hierarchy1"/>
    <dgm:cxn modelId="{075ED539-E286-48C4-9DE9-370E3BFAA8F2}" srcId="{198120E4-011A-457C-B58C-6D5619EB9254}" destId="{AC304BDB-C9F0-4411-BB18-2A5DC9EAFC29}" srcOrd="1" destOrd="0" parTransId="{040CAF68-F342-4ECE-B2A6-0FBC66465992}" sibTransId="{B4525CDC-061E-42C1-9DEC-92FE48418E40}"/>
    <dgm:cxn modelId="{5ACBD547-B545-488B-A1F5-567F3DEFFBB1}" srcId="{198120E4-011A-457C-B58C-6D5619EB9254}" destId="{904DDD6F-BFBB-47DB-9401-6BC1BA7AB83B}" srcOrd="0" destOrd="0" parTransId="{1FD69D28-7E61-4D33-8625-4951642C5283}" sibTransId="{5E99737F-F587-4098-97B5-1B10919C8D77}"/>
    <dgm:cxn modelId="{851ED7A8-025F-4960-992D-2BE29F8647FF}" type="presOf" srcId="{198120E4-011A-457C-B58C-6D5619EB9254}" destId="{1977FF0C-4408-4128-A577-09A13C364B6A}" srcOrd="0" destOrd="0" presId="urn:microsoft.com/office/officeart/2005/8/layout/hierarchy1"/>
    <dgm:cxn modelId="{E02064C3-00F5-4FBD-B0BC-7DA6A8CA14D5}" type="presOf" srcId="{904DDD6F-BFBB-47DB-9401-6BC1BA7AB83B}" destId="{C9F6480B-AD83-4915-81E4-315B9C6E26D0}" srcOrd="0" destOrd="0" presId="urn:microsoft.com/office/officeart/2005/8/layout/hierarchy1"/>
    <dgm:cxn modelId="{14B85A9C-1354-4CF1-A3D4-DC3A0D9A6BF9}" type="presParOf" srcId="{1977FF0C-4408-4128-A577-09A13C364B6A}" destId="{9112E7DC-5B86-4638-9BBB-9590459E200E}" srcOrd="0" destOrd="0" presId="urn:microsoft.com/office/officeart/2005/8/layout/hierarchy1"/>
    <dgm:cxn modelId="{A396F636-2D13-47D3-AA24-0C9AE2D7A7DE}" type="presParOf" srcId="{9112E7DC-5B86-4638-9BBB-9590459E200E}" destId="{6DEDCC50-9CA4-424E-A665-AEF9DA17CFF9}" srcOrd="0" destOrd="0" presId="urn:microsoft.com/office/officeart/2005/8/layout/hierarchy1"/>
    <dgm:cxn modelId="{CB3C106B-98FD-4BE1-B40C-D05EA77FE815}" type="presParOf" srcId="{6DEDCC50-9CA4-424E-A665-AEF9DA17CFF9}" destId="{8FE6670D-1AEF-45A5-B901-5D79CFEAD5E5}" srcOrd="0" destOrd="0" presId="urn:microsoft.com/office/officeart/2005/8/layout/hierarchy1"/>
    <dgm:cxn modelId="{96FD286A-B345-47C9-97C4-60F7BE83F08F}" type="presParOf" srcId="{6DEDCC50-9CA4-424E-A665-AEF9DA17CFF9}" destId="{C9F6480B-AD83-4915-81E4-315B9C6E26D0}" srcOrd="1" destOrd="0" presId="urn:microsoft.com/office/officeart/2005/8/layout/hierarchy1"/>
    <dgm:cxn modelId="{8460CEC5-BFD7-4E35-8685-8F39C781DB62}" type="presParOf" srcId="{9112E7DC-5B86-4638-9BBB-9590459E200E}" destId="{1C00E57D-2815-49DF-B3A4-F0146F7AF3AD}" srcOrd="1" destOrd="0" presId="urn:microsoft.com/office/officeart/2005/8/layout/hierarchy1"/>
    <dgm:cxn modelId="{78E922E3-3985-48DD-AC9A-5820D5708A28}" type="presParOf" srcId="{1977FF0C-4408-4128-A577-09A13C364B6A}" destId="{7C335593-B68E-48E8-A5D2-2EA3BD2D2E12}" srcOrd="1" destOrd="0" presId="urn:microsoft.com/office/officeart/2005/8/layout/hierarchy1"/>
    <dgm:cxn modelId="{04C7A10E-8267-4868-B488-EFCD4351A29F}" type="presParOf" srcId="{7C335593-B68E-48E8-A5D2-2EA3BD2D2E12}" destId="{AC827EC2-F595-4A0D-8726-8413798A045D}" srcOrd="0" destOrd="0" presId="urn:microsoft.com/office/officeart/2005/8/layout/hierarchy1"/>
    <dgm:cxn modelId="{EAA4111B-639E-4449-BB02-06B56D20A953}" type="presParOf" srcId="{AC827EC2-F595-4A0D-8726-8413798A045D}" destId="{F5046E3C-B223-446E-AD32-E1545C5FB0AB}" srcOrd="0" destOrd="0" presId="urn:microsoft.com/office/officeart/2005/8/layout/hierarchy1"/>
    <dgm:cxn modelId="{C1517E2C-A24D-4F86-9FC6-A4C737D9A614}" type="presParOf" srcId="{AC827EC2-F595-4A0D-8726-8413798A045D}" destId="{0293E924-BB33-4BC3-92A0-A92F4E375F89}" srcOrd="1" destOrd="0" presId="urn:microsoft.com/office/officeart/2005/8/layout/hierarchy1"/>
    <dgm:cxn modelId="{5E88AA3D-C67A-40EF-B72E-64721FB7D547}" type="presParOf" srcId="{7C335593-B68E-48E8-A5D2-2EA3BD2D2E12}" destId="{DD3855AD-25E6-4664-86E2-28AFC56D5CFF}"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96CD80E-663C-4035-94C2-A96F9A89A8F0}"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45ACD24B-516C-4D4B-9411-157340968AE0}">
      <dgm:prSet/>
      <dgm:spPr/>
      <dgm:t>
        <a:bodyPr/>
        <a:lstStyle/>
        <a:p>
          <a:r>
            <a:rPr lang="en-US"/>
            <a:t>Entitlement to bring a cause of action in damages for anticipatory breach </a:t>
          </a:r>
        </a:p>
      </dgm:t>
    </dgm:pt>
    <dgm:pt modelId="{56FFD15D-57E2-4F2F-8838-39F6EA992EA7}" type="parTrans" cxnId="{F785ACA2-1E72-4787-8AF1-37A4DD0BCA28}">
      <dgm:prSet/>
      <dgm:spPr/>
      <dgm:t>
        <a:bodyPr/>
        <a:lstStyle/>
        <a:p>
          <a:endParaRPr lang="en-US"/>
        </a:p>
      </dgm:t>
    </dgm:pt>
    <dgm:pt modelId="{A9A86D9D-DDF2-42DF-8FCE-F67A0EE9A52D}" type="sibTrans" cxnId="{F785ACA2-1E72-4787-8AF1-37A4DD0BCA28}">
      <dgm:prSet/>
      <dgm:spPr/>
      <dgm:t>
        <a:bodyPr/>
        <a:lstStyle/>
        <a:p>
          <a:endParaRPr lang="en-US"/>
        </a:p>
      </dgm:t>
    </dgm:pt>
    <dgm:pt modelId="{9D2BCDA3-CA70-4E3A-87A5-1F98A1CDDCDA}">
      <dgm:prSet/>
      <dgm:spPr/>
      <dgm:t>
        <a:bodyPr/>
        <a:lstStyle/>
        <a:p>
          <a:r>
            <a:rPr lang="en-US"/>
            <a:t>Must have proof that the innocent party: </a:t>
          </a:r>
        </a:p>
      </dgm:t>
    </dgm:pt>
    <dgm:pt modelId="{249EF35E-9F39-4DE0-82D3-17045E8E6774}" type="parTrans" cxnId="{A8121682-B0E2-455E-9ECB-FC3A21A3FE1C}">
      <dgm:prSet/>
      <dgm:spPr/>
      <dgm:t>
        <a:bodyPr/>
        <a:lstStyle/>
        <a:p>
          <a:endParaRPr lang="en-US"/>
        </a:p>
      </dgm:t>
    </dgm:pt>
    <dgm:pt modelId="{B29F13D5-F9DA-40D5-A2AA-881D2E9C44AC}" type="sibTrans" cxnId="{A8121682-B0E2-455E-9ECB-FC3A21A3FE1C}">
      <dgm:prSet/>
      <dgm:spPr/>
      <dgm:t>
        <a:bodyPr/>
        <a:lstStyle/>
        <a:p>
          <a:endParaRPr lang="en-US"/>
        </a:p>
      </dgm:t>
    </dgm:pt>
    <dgm:pt modelId="{0BD51911-5AFC-4186-A774-3801E8C2F2D6}">
      <dgm:prSet/>
      <dgm:spPr/>
      <dgm:t>
        <a:bodyPr/>
        <a:lstStyle/>
        <a:p>
          <a:r>
            <a:rPr lang="en-US"/>
            <a:t>was sufficiently on track to perform</a:t>
          </a:r>
        </a:p>
      </dgm:t>
    </dgm:pt>
    <dgm:pt modelId="{0F7038D8-C2F0-46DA-91B0-9E94960C5F76}" type="parTrans" cxnId="{BB5A0594-E58C-4AFA-B81C-81509DDC97DC}">
      <dgm:prSet/>
      <dgm:spPr/>
      <dgm:t>
        <a:bodyPr/>
        <a:lstStyle/>
        <a:p>
          <a:endParaRPr lang="en-US"/>
        </a:p>
      </dgm:t>
    </dgm:pt>
    <dgm:pt modelId="{B2894006-FDFB-4FFD-9489-4EC1250B6E50}" type="sibTrans" cxnId="{BB5A0594-E58C-4AFA-B81C-81509DDC97DC}">
      <dgm:prSet/>
      <dgm:spPr/>
      <dgm:t>
        <a:bodyPr/>
        <a:lstStyle/>
        <a:p>
          <a:endParaRPr lang="en-US"/>
        </a:p>
      </dgm:t>
    </dgm:pt>
    <dgm:pt modelId="{BC32B26B-155B-4CFE-98D7-F1024BAED6E4}">
      <dgm:prSet/>
      <dgm:spPr/>
      <dgm:t>
        <a:bodyPr/>
        <a:lstStyle/>
        <a:p>
          <a:r>
            <a:rPr lang="en-US"/>
            <a:t>had reasonable prospect of being able to complete in the future</a:t>
          </a:r>
        </a:p>
      </dgm:t>
    </dgm:pt>
    <dgm:pt modelId="{96F0FFEF-40C1-4553-BA8A-9C2459E3E9C2}" type="parTrans" cxnId="{730B19F2-E842-4F16-A6A8-EF267AE2CA66}">
      <dgm:prSet/>
      <dgm:spPr/>
      <dgm:t>
        <a:bodyPr/>
        <a:lstStyle/>
        <a:p>
          <a:endParaRPr lang="en-US"/>
        </a:p>
      </dgm:t>
    </dgm:pt>
    <dgm:pt modelId="{87E44051-8AF3-4586-BEE5-1FD62F899962}" type="sibTrans" cxnId="{730B19F2-E842-4F16-A6A8-EF267AE2CA66}">
      <dgm:prSet/>
      <dgm:spPr/>
      <dgm:t>
        <a:bodyPr/>
        <a:lstStyle/>
        <a:p>
          <a:endParaRPr lang="en-US"/>
        </a:p>
      </dgm:t>
    </dgm:pt>
    <dgm:pt modelId="{7D398AE9-0B14-44D5-A7A4-834EB5C6B19D}">
      <dgm:prSet/>
      <dgm:spPr/>
      <dgm:t>
        <a:bodyPr/>
        <a:lstStyle/>
        <a:p>
          <a:r>
            <a:rPr lang="en-US"/>
            <a:t>was not substantially incapacitated </a:t>
          </a:r>
        </a:p>
      </dgm:t>
    </dgm:pt>
    <dgm:pt modelId="{5C127A68-B49C-4D1C-B0DD-FB640C7E69C5}" type="parTrans" cxnId="{62840BB1-ABC8-4A34-9ED3-35FD8E77BBC7}">
      <dgm:prSet/>
      <dgm:spPr/>
      <dgm:t>
        <a:bodyPr/>
        <a:lstStyle/>
        <a:p>
          <a:endParaRPr lang="en-US"/>
        </a:p>
      </dgm:t>
    </dgm:pt>
    <dgm:pt modelId="{00143856-40FF-4BFA-B4C9-0F9DA610785F}" type="sibTrans" cxnId="{62840BB1-ABC8-4A34-9ED3-35FD8E77BBC7}">
      <dgm:prSet/>
      <dgm:spPr/>
      <dgm:t>
        <a:bodyPr/>
        <a:lstStyle/>
        <a:p>
          <a:endParaRPr lang="en-US"/>
        </a:p>
      </dgm:t>
    </dgm:pt>
    <dgm:pt modelId="{B497ACB4-6A97-4C37-84F1-7EE82CD31712}" type="pres">
      <dgm:prSet presAssocID="{B96CD80E-663C-4035-94C2-A96F9A89A8F0}" presName="diagram" presStyleCnt="0">
        <dgm:presLayoutVars>
          <dgm:dir/>
          <dgm:resizeHandles val="exact"/>
        </dgm:presLayoutVars>
      </dgm:prSet>
      <dgm:spPr/>
    </dgm:pt>
    <dgm:pt modelId="{D16DED5A-2E13-41DF-A029-778C025D97F6}" type="pres">
      <dgm:prSet presAssocID="{45ACD24B-516C-4D4B-9411-157340968AE0}" presName="node" presStyleLbl="node1" presStyleIdx="0" presStyleCnt="2">
        <dgm:presLayoutVars>
          <dgm:bulletEnabled val="1"/>
        </dgm:presLayoutVars>
      </dgm:prSet>
      <dgm:spPr/>
    </dgm:pt>
    <dgm:pt modelId="{C06CD915-33B1-4FE6-A328-39BAE630E824}" type="pres">
      <dgm:prSet presAssocID="{A9A86D9D-DDF2-42DF-8FCE-F67A0EE9A52D}" presName="sibTrans" presStyleCnt="0"/>
      <dgm:spPr/>
    </dgm:pt>
    <dgm:pt modelId="{C35CBDCA-B6C6-4216-9F31-55EAAE8677FB}" type="pres">
      <dgm:prSet presAssocID="{9D2BCDA3-CA70-4E3A-87A5-1F98A1CDDCDA}" presName="node" presStyleLbl="node1" presStyleIdx="1" presStyleCnt="2">
        <dgm:presLayoutVars>
          <dgm:bulletEnabled val="1"/>
        </dgm:presLayoutVars>
      </dgm:prSet>
      <dgm:spPr/>
    </dgm:pt>
  </dgm:ptLst>
  <dgm:cxnLst>
    <dgm:cxn modelId="{067CBE1C-853E-486E-A989-66BA846465F0}" type="presOf" srcId="{45ACD24B-516C-4D4B-9411-157340968AE0}" destId="{D16DED5A-2E13-41DF-A029-778C025D97F6}" srcOrd="0" destOrd="0" presId="urn:microsoft.com/office/officeart/2005/8/layout/default"/>
    <dgm:cxn modelId="{A8121682-B0E2-455E-9ECB-FC3A21A3FE1C}" srcId="{B96CD80E-663C-4035-94C2-A96F9A89A8F0}" destId="{9D2BCDA3-CA70-4E3A-87A5-1F98A1CDDCDA}" srcOrd="1" destOrd="0" parTransId="{249EF35E-9F39-4DE0-82D3-17045E8E6774}" sibTransId="{B29F13D5-F9DA-40D5-A2AA-881D2E9C44AC}"/>
    <dgm:cxn modelId="{BB5A0594-E58C-4AFA-B81C-81509DDC97DC}" srcId="{9D2BCDA3-CA70-4E3A-87A5-1F98A1CDDCDA}" destId="{0BD51911-5AFC-4186-A774-3801E8C2F2D6}" srcOrd="0" destOrd="0" parTransId="{0F7038D8-C2F0-46DA-91B0-9E94960C5F76}" sibTransId="{B2894006-FDFB-4FFD-9489-4EC1250B6E50}"/>
    <dgm:cxn modelId="{F785ACA2-1E72-4787-8AF1-37A4DD0BCA28}" srcId="{B96CD80E-663C-4035-94C2-A96F9A89A8F0}" destId="{45ACD24B-516C-4D4B-9411-157340968AE0}" srcOrd="0" destOrd="0" parTransId="{56FFD15D-57E2-4F2F-8838-39F6EA992EA7}" sibTransId="{A9A86D9D-DDF2-42DF-8FCE-F67A0EE9A52D}"/>
    <dgm:cxn modelId="{62840BB1-ABC8-4A34-9ED3-35FD8E77BBC7}" srcId="{9D2BCDA3-CA70-4E3A-87A5-1F98A1CDDCDA}" destId="{7D398AE9-0B14-44D5-A7A4-834EB5C6B19D}" srcOrd="2" destOrd="0" parTransId="{5C127A68-B49C-4D1C-B0DD-FB640C7E69C5}" sibTransId="{00143856-40FF-4BFA-B4C9-0F9DA610785F}"/>
    <dgm:cxn modelId="{B7A9A1C0-063B-4E86-989E-EBD4B3D5FB3A}" type="presOf" srcId="{0BD51911-5AFC-4186-A774-3801E8C2F2D6}" destId="{C35CBDCA-B6C6-4216-9F31-55EAAE8677FB}" srcOrd="0" destOrd="1" presId="urn:microsoft.com/office/officeart/2005/8/layout/default"/>
    <dgm:cxn modelId="{1C0844D8-BD0E-4F63-AB20-EABA67DDA03A}" type="presOf" srcId="{9D2BCDA3-CA70-4E3A-87A5-1F98A1CDDCDA}" destId="{C35CBDCA-B6C6-4216-9F31-55EAAE8677FB}" srcOrd="0" destOrd="0" presId="urn:microsoft.com/office/officeart/2005/8/layout/default"/>
    <dgm:cxn modelId="{D91269D8-1A84-4B8F-AA41-BACB3CEAB798}" type="presOf" srcId="{7D398AE9-0B14-44D5-A7A4-834EB5C6B19D}" destId="{C35CBDCA-B6C6-4216-9F31-55EAAE8677FB}" srcOrd="0" destOrd="3" presId="urn:microsoft.com/office/officeart/2005/8/layout/default"/>
    <dgm:cxn modelId="{161AAEDB-99FA-4489-A5B3-AA0BD29D0604}" type="presOf" srcId="{B96CD80E-663C-4035-94C2-A96F9A89A8F0}" destId="{B497ACB4-6A97-4C37-84F1-7EE82CD31712}" srcOrd="0" destOrd="0" presId="urn:microsoft.com/office/officeart/2005/8/layout/default"/>
    <dgm:cxn modelId="{730B19F2-E842-4F16-A6A8-EF267AE2CA66}" srcId="{9D2BCDA3-CA70-4E3A-87A5-1F98A1CDDCDA}" destId="{BC32B26B-155B-4CFE-98D7-F1024BAED6E4}" srcOrd="1" destOrd="0" parTransId="{96F0FFEF-40C1-4553-BA8A-9C2459E3E9C2}" sibTransId="{87E44051-8AF3-4586-BEE5-1FD62F899962}"/>
    <dgm:cxn modelId="{578B43FF-E87A-4AC1-98EB-2D92A1C1A096}" type="presOf" srcId="{BC32B26B-155B-4CFE-98D7-F1024BAED6E4}" destId="{C35CBDCA-B6C6-4216-9F31-55EAAE8677FB}" srcOrd="0" destOrd="2" presId="urn:microsoft.com/office/officeart/2005/8/layout/default"/>
    <dgm:cxn modelId="{2DC6AD49-9BC9-4B0E-AA36-31DAA479D93A}" type="presParOf" srcId="{B497ACB4-6A97-4C37-84F1-7EE82CD31712}" destId="{D16DED5A-2E13-41DF-A029-778C025D97F6}" srcOrd="0" destOrd="0" presId="urn:microsoft.com/office/officeart/2005/8/layout/default"/>
    <dgm:cxn modelId="{59D72528-DC53-433B-BBA0-4EEAFFCB5D76}" type="presParOf" srcId="{B497ACB4-6A97-4C37-84F1-7EE82CD31712}" destId="{C06CD915-33B1-4FE6-A328-39BAE630E824}" srcOrd="1" destOrd="0" presId="urn:microsoft.com/office/officeart/2005/8/layout/default"/>
    <dgm:cxn modelId="{33584368-F425-4D53-898E-F85166A715E0}" type="presParOf" srcId="{B497ACB4-6A97-4C37-84F1-7EE82CD31712}" destId="{C35CBDCA-B6C6-4216-9F31-55EAAE8677FB}"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BF7EAFB-233C-4C42-9A79-A3E815F6873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FDC45BC3-CF6F-4C2F-8229-071FCA609A60}">
      <dgm:prSet/>
      <dgm:spPr/>
      <dgm:t>
        <a:bodyPr/>
        <a:lstStyle/>
        <a:p>
          <a:r>
            <a:rPr lang="en-US" i="1"/>
            <a:t>Civil and Allied Technical Construction Pty Ltd v A1 Quality Concrete Tanks Pty Ltd </a:t>
          </a:r>
          <a:r>
            <a:rPr lang="en-US"/>
            <a:t>[2018] VSCA 157 </a:t>
          </a:r>
        </a:p>
      </dgm:t>
    </dgm:pt>
    <dgm:pt modelId="{A1CC73AC-56A5-4437-AB51-99E54A3C28E6}" type="parTrans" cxnId="{B9D224CE-7342-489F-9030-ED8185A1902C}">
      <dgm:prSet/>
      <dgm:spPr/>
      <dgm:t>
        <a:bodyPr/>
        <a:lstStyle/>
        <a:p>
          <a:endParaRPr lang="en-US"/>
        </a:p>
      </dgm:t>
    </dgm:pt>
    <dgm:pt modelId="{BDB1D376-5E7D-4FDB-A6B8-F8797A74E139}" type="sibTrans" cxnId="{B9D224CE-7342-489F-9030-ED8185A1902C}">
      <dgm:prSet/>
      <dgm:spPr/>
      <dgm:t>
        <a:bodyPr/>
        <a:lstStyle/>
        <a:p>
          <a:endParaRPr lang="en-US"/>
        </a:p>
      </dgm:t>
    </dgm:pt>
    <dgm:pt modelId="{CB76EAAA-7F65-430F-B1EC-53ECE35F3975}">
      <dgm:prSet/>
      <dgm:spPr/>
      <dgm:t>
        <a:bodyPr/>
        <a:lstStyle/>
        <a:p>
          <a:r>
            <a:rPr lang="en-US"/>
            <a:t>Civil &amp; Allied Technical Construction Pty Ltd is a construction contractor. </a:t>
          </a:r>
        </a:p>
      </dgm:t>
    </dgm:pt>
    <dgm:pt modelId="{CA141F8D-F2C3-449A-9BD6-7051B6A9F553}" type="parTrans" cxnId="{9F39D0B5-9BF7-4F63-9DBD-C1341BAAA538}">
      <dgm:prSet/>
      <dgm:spPr/>
      <dgm:t>
        <a:bodyPr/>
        <a:lstStyle/>
        <a:p>
          <a:endParaRPr lang="en-US"/>
        </a:p>
      </dgm:t>
    </dgm:pt>
    <dgm:pt modelId="{E2193ADD-264D-4D72-9809-2B25E1A0F78B}" type="sibTrans" cxnId="{9F39D0B5-9BF7-4F63-9DBD-C1341BAAA538}">
      <dgm:prSet/>
      <dgm:spPr/>
      <dgm:t>
        <a:bodyPr/>
        <a:lstStyle/>
        <a:p>
          <a:endParaRPr lang="en-US"/>
        </a:p>
      </dgm:t>
    </dgm:pt>
    <dgm:pt modelId="{257D764E-1358-4D85-911E-EF927B876ED0}">
      <dgm:prSet/>
      <dgm:spPr/>
      <dgm:t>
        <a:bodyPr/>
        <a:lstStyle/>
        <a:p>
          <a:r>
            <a:rPr lang="en-US"/>
            <a:t>Quality Concrete Tanks specialises in the construction of concrete tanks. </a:t>
          </a:r>
        </a:p>
      </dgm:t>
    </dgm:pt>
    <dgm:pt modelId="{E961F4A5-B8F2-4F6F-8FDD-D733D746BC04}" type="parTrans" cxnId="{33120B0B-047B-40C1-A5F0-93537551DECD}">
      <dgm:prSet/>
      <dgm:spPr/>
      <dgm:t>
        <a:bodyPr/>
        <a:lstStyle/>
        <a:p>
          <a:endParaRPr lang="en-US"/>
        </a:p>
      </dgm:t>
    </dgm:pt>
    <dgm:pt modelId="{074F1F7D-8885-44EF-93E7-41E26A776C65}" type="sibTrans" cxnId="{33120B0B-047B-40C1-A5F0-93537551DECD}">
      <dgm:prSet/>
      <dgm:spPr/>
      <dgm:t>
        <a:bodyPr/>
        <a:lstStyle/>
        <a:p>
          <a:endParaRPr lang="en-US"/>
        </a:p>
      </dgm:t>
    </dgm:pt>
    <dgm:pt modelId="{E3F63C77-3769-4160-A69B-53EF97A3090F}">
      <dgm:prSet/>
      <dgm:spPr/>
      <dgm:t>
        <a:bodyPr/>
        <a:lstStyle/>
        <a:p>
          <a:r>
            <a:rPr lang="en-US"/>
            <a:t>Civil was a head contractor in a government contract and was responsible for the construction of two clarifier tanks.</a:t>
          </a:r>
        </a:p>
      </dgm:t>
    </dgm:pt>
    <dgm:pt modelId="{DF365A71-9F8F-48EF-B4D8-37768DD1E6D7}" type="parTrans" cxnId="{92BA6D63-2ED9-4032-B76A-E90BF19888B5}">
      <dgm:prSet/>
      <dgm:spPr/>
      <dgm:t>
        <a:bodyPr/>
        <a:lstStyle/>
        <a:p>
          <a:endParaRPr lang="en-US"/>
        </a:p>
      </dgm:t>
    </dgm:pt>
    <dgm:pt modelId="{EB81F575-2F1C-4DB4-8124-90477B13BDE7}" type="sibTrans" cxnId="{92BA6D63-2ED9-4032-B76A-E90BF19888B5}">
      <dgm:prSet/>
      <dgm:spPr/>
      <dgm:t>
        <a:bodyPr/>
        <a:lstStyle/>
        <a:p>
          <a:endParaRPr lang="en-US"/>
        </a:p>
      </dgm:t>
    </dgm:pt>
    <dgm:pt modelId="{A0EE0F7A-5F71-426E-955A-C8C9F5005954}">
      <dgm:prSet/>
      <dgm:spPr/>
      <dgm:t>
        <a:bodyPr/>
        <a:lstStyle/>
        <a:p>
          <a:r>
            <a:rPr lang="en-US"/>
            <a:t>Civil negotiated with A1 with a view to engaging A1 as a subcontractor to construct the two clarifier tanks. A1 never undertook that work because Civil determined not to proceed with A1. </a:t>
          </a:r>
        </a:p>
      </dgm:t>
    </dgm:pt>
    <dgm:pt modelId="{4B16C941-3049-4501-ABEB-CBBAC4C9F61B}" type="parTrans" cxnId="{D072A91E-46CE-4281-91DA-0A1C6C0ADCC2}">
      <dgm:prSet/>
      <dgm:spPr/>
      <dgm:t>
        <a:bodyPr/>
        <a:lstStyle/>
        <a:p>
          <a:endParaRPr lang="en-US"/>
        </a:p>
      </dgm:t>
    </dgm:pt>
    <dgm:pt modelId="{10F9D438-2DC7-4D0E-A0CA-79F5506C9ADA}" type="sibTrans" cxnId="{D072A91E-46CE-4281-91DA-0A1C6C0ADCC2}">
      <dgm:prSet/>
      <dgm:spPr/>
      <dgm:t>
        <a:bodyPr/>
        <a:lstStyle/>
        <a:p>
          <a:endParaRPr lang="en-US"/>
        </a:p>
      </dgm:t>
    </dgm:pt>
    <dgm:pt modelId="{556ADAB3-F29D-4CD0-9629-ADC928BA3AFC}">
      <dgm:prSet/>
      <dgm:spPr/>
      <dgm:t>
        <a:bodyPr/>
        <a:lstStyle/>
        <a:p>
          <a:r>
            <a:rPr lang="en-US"/>
            <a:t>There was then a dispute between Civil and A1 as to whether a contract had been made which Civil had repudiated.  </a:t>
          </a:r>
        </a:p>
      </dgm:t>
    </dgm:pt>
    <dgm:pt modelId="{892B9482-CE59-4F08-A5FE-6496073DBF20}" type="parTrans" cxnId="{CEC66B9B-1D0B-4A02-A786-40D47FFFDA4A}">
      <dgm:prSet/>
      <dgm:spPr/>
      <dgm:t>
        <a:bodyPr/>
        <a:lstStyle/>
        <a:p>
          <a:endParaRPr lang="en-US"/>
        </a:p>
      </dgm:t>
    </dgm:pt>
    <dgm:pt modelId="{FE5EE7D0-3A02-449D-8407-617156BADD9E}" type="sibTrans" cxnId="{CEC66B9B-1D0B-4A02-A786-40D47FFFDA4A}">
      <dgm:prSet/>
      <dgm:spPr/>
      <dgm:t>
        <a:bodyPr/>
        <a:lstStyle/>
        <a:p>
          <a:endParaRPr lang="en-US"/>
        </a:p>
      </dgm:t>
    </dgm:pt>
    <dgm:pt modelId="{E8185147-90B9-4324-812E-DB19F254A881}" type="pres">
      <dgm:prSet presAssocID="{6BF7EAFB-233C-4C42-9A79-A3E815F68735}" presName="linear" presStyleCnt="0">
        <dgm:presLayoutVars>
          <dgm:animLvl val="lvl"/>
          <dgm:resizeHandles val="exact"/>
        </dgm:presLayoutVars>
      </dgm:prSet>
      <dgm:spPr/>
    </dgm:pt>
    <dgm:pt modelId="{2E1155D0-FE98-429E-ADF7-611E0EFEA7D4}" type="pres">
      <dgm:prSet presAssocID="{FDC45BC3-CF6F-4C2F-8229-071FCA609A60}" presName="parentText" presStyleLbl="node1" presStyleIdx="0" presStyleCnt="1">
        <dgm:presLayoutVars>
          <dgm:chMax val="0"/>
          <dgm:bulletEnabled val="1"/>
        </dgm:presLayoutVars>
      </dgm:prSet>
      <dgm:spPr/>
    </dgm:pt>
    <dgm:pt modelId="{0D4C042D-2066-46D1-8202-8E253C0C3351}" type="pres">
      <dgm:prSet presAssocID="{FDC45BC3-CF6F-4C2F-8229-071FCA609A60}" presName="childText" presStyleLbl="revTx" presStyleIdx="0" presStyleCnt="1">
        <dgm:presLayoutVars>
          <dgm:bulletEnabled val="1"/>
        </dgm:presLayoutVars>
      </dgm:prSet>
      <dgm:spPr/>
    </dgm:pt>
  </dgm:ptLst>
  <dgm:cxnLst>
    <dgm:cxn modelId="{33120B0B-047B-40C1-A5F0-93537551DECD}" srcId="{FDC45BC3-CF6F-4C2F-8229-071FCA609A60}" destId="{257D764E-1358-4D85-911E-EF927B876ED0}" srcOrd="1" destOrd="0" parTransId="{E961F4A5-B8F2-4F6F-8FDD-D733D746BC04}" sibTransId="{074F1F7D-8885-44EF-93E7-41E26A776C65}"/>
    <dgm:cxn modelId="{D072A91E-46CE-4281-91DA-0A1C6C0ADCC2}" srcId="{FDC45BC3-CF6F-4C2F-8229-071FCA609A60}" destId="{A0EE0F7A-5F71-426E-955A-C8C9F5005954}" srcOrd="3" destOrd="0" parTransId="{4B16C941-3049-4501-ABEB-CBBAC4C9F61B}" sibTransId="{10F9D438-2DC7-4D0E-A0CA-79F5506C9ADA}"/>
    <dgm:cxn modelId="{92BA6D63-2ED9-4032-B76A-E90BF19888B5}" srcId="{FDC45BC3-CF6F-4C2F-8229-071FCA609A60}" destId="{E3F63C77-3769-4160-A69B-53EF97A3090F}" srcOrd="2" destOrd="0" parTransId="{DF365A71-9F8F-48EF-B4D8-37768DD1E6D7}" sibTransId="{EB81F575-2F1C-4DB4-8124-90477B13BDE7}"/>
    <dgm:cxn modelId="{D9FB5E48-1544-44FE-A3C6-775CB132F0A6}" type="presOf" srcId="{6BF7EAFB-233C-4C42-9A79-A3E815F68735}" destId="{E8185147-90B9-4324-812E-DB19F254A881}" srcOrd="0" destOrd="0" presId="urn:microsoft.com/office/officeart/2005/8/layout/vList2"/>
    <dgm:cxn modelId="{373B474D-EC4A-4E92-A0CC-B9C623C0B91D}" type="presOf" srcId="{556ADAB3-F29D-4CD0-9629-ADC928BA3AFC}" destId="{0D4C042D-2066-46D1-8202-8E253C0C3351}" srcOrd="0" destOrd="4" presId="urn:microsoft.com/office/officeart/2005/8/layout/vList2"/>
    <dgm:cxn modelId="{5F725950-0206-47BF-B607-FCC01E339721}" type="presOf" srcId="{E3F63C77-3769-4160-A69B-53EF97A3090F}" destId="{0D4C042D-2066-46D1-8202-8E253C0C3351}" srcOrd="0" destOrd="2" presId="urn:microsoft.com/office/officeart/2005/8/layout/vList2"/>
    <dgm:cxn modelId="{C9063D85-6781-4E3A-BB6F-3B39CACEA52A}" type="presOf" srcId="{FDC45BC3-CF6F-4C2F-8229-071FCA609A60}" destId="{2E1155D0-FE98-429E-ADF7-611E0EFEA7D4}" srcOrd="0" destOrd="0" presId="urn:microsoft.com/office/officeart/2005/8/layout/vList2"/>
    <dgm:cxn modelId="{FC592B86-2A5F-4C01-815B-0B0BA7F48901}" type="presOf" srcId="{257D764E-1358-4D85-911E-EF927B876ED0}" destId="{0D4C042D-2066-46D1-8202-8E253C0C3351}" srcOrd="0" destOrd="1" presId="urn:microsoft.com/office/officeart/2005/8/layout/vList2"/>
    <dgm:cxn modelId="{CEC66B9B-1D0B-4A02-A786-40D47FFFDA4A}" srcId="{FDC45BC3-CF6F-4C2F-8229-071FCA609A60}" destId="{556ADAB3-F29D-4CD0-9629-ADC928BA3AFC}" srcOrd="4" destOrd="0" parTransId="{892B9482-CE59-4F08-A5FE-6496073DBF20}" sibTransId="{FE5EE7D0-3A02-449D-8407-617156BADD9E}"/>
    <dgm:cxn modelId="{1A135CA5-33BF-4254-B285-03E90A504ADA}" type="presOf" srcId="{CB76EAAA-7F65-430F-B1EC-53ECE35F3975}" destId="{0D4C042D-2066-46D1-8202-8E253C0C3351}" srcOrd="0" destOrd="0" presId="urn:microsoft.com/office/officeart/2005/8/layout/vList2"/>
    <dgm:cxn modelId="{9F39D0B5-9BF7-4F63-9DBD-C1341BAAA538}" srcId="{FDC45BC3-CF6F-4C2F-8229-071FCA609A60}" destId="{CB76EAAA-7F65-430F-B1EC-53ECE35F3975}" srcOrd="0" destOrd="0" parTransId="{CA141F8D-F2C3-449A-9BD6-7051B6A9F553}" sibTransId="{E2193ADD-264D-4D72-9809-2B25E1A0F78B}"/>
    <dgm:cxn modelId="{B9D224CE-7342-489F-9030-ED8185A1902C}" srcId="{6BF7EAFB-233C-4C42-9A79-A3E815F68735}" destId="{FDC45BC3-CF6F-4C2F-8229-071FCA609A60}" srcOrd="0" destOrd="0" parTransId="{A1CC73AC-56A5-4437-AB51-99E54A3C28E6}" sibTransId="{BDB1D376-5E7D-4FDB-A6B8-F8797A74E139}"/>
    <dgm:cxn modelId="{A1E759E4-2A80-4BA0-A64F-F467FEBFF55C}" type="presOf" srcId="{A0EE0F7A-5F71-426E-955A-C8C9F5005954}" destId="{0D4C042D-2066-46D1-8202-8E253C0C3351}" srcOrd="0" destOrd="3" presId="urn:microsoft.com/office/officeart/2005/8/layout/vList2"/>
    <dgm:cxn modelId="{4AB2B222-8014-4FA5-8D1A-6FCC137866D8}" type="presParOf" srcId="{E8185147-90B9-4324-812E-DB19F254A881}" destId="{2E1155D0-FE98-429E-ADF7-611E0EFEA7D4}" srcOrd="0" destOrd="0" presId="urn:microsoft.com/office/officeart/2005/8/layout/vList2"/>
    <dgm:cxn modelId="{08FBC72B-E1B3-4E77-B4D5-10CB60C76A5C}" type="presParOf" srcId="{E8185147-90B9-4324-812E-DB19F254A881}" destId="{0D4C042D-2066-46D1-8202-8E253C0C3351}"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0056F29-14CA-4327-9C6D-78B1CEAE2C3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951B19B-7B77-40E3-9C86-ACB3D419A395}">
      <dgm:prSet/>
      <dgm:spPr/>
      <dgm:t>
        <a:bodyPr/>
        <a:lstStyle/>
        <a:p>
          <a:r>
            <a:rPr lang="en-US" i="1"/>
            <a:t>Civil and Allied Technical Construction Pty Ltd v A1 Quality Concrete Tanks Pty Ltd </a:t>
          </a:r>
          <a:r>
            <a:rPr lang="en-US"/>
            <a:t>[2018] VSCA 157 </a:t>
          </a:r>
        </a:p>
      </dgm:t>
    </dgm:pt>
    <dgm:pt modelId="{6C09A737-7F00-4006-AF59-B59A11F95B2E}" type="parTrans" cxnId="{B8E95E12-2A71-4D6C-952C-36AAFC7B5497}">
      <dgm:prSet/>
      <dgm:spPr/>
      <dgm:t>
        <a:bodyPr/>
        <a:lstStyle/>
        <a:p>
          <a:endParaRPr lang="en-US"/>
        </a:p>
      </dgm:t>
    </dgm:pt>
    <dgm:pt modelId="{C2AA9EF3-865E-476E-9453-58FAE3AF111D}" type="sibTrans" cxnId="{B8E95E12-2A71-4D6C-952C-36AAFC7B5497}">
      <dgm:prSet/>
      <dgm:spPr/>
      <dgm:t>
        <a:bodyPr/>
        <a:lstStyle/>
        <a:p>
          <a:endParaRPr lang="en-US"/>
        </a:p>
      </dgm:t>
    </dgm:pt>
    <dgm:pt modelId="{872EB9A0-9F19-4D2F-A937-41B8F5061DB3}">
      <dgm:prSet/>
      <dgm:spPr/>
      <dgm:t>
        <a:bodyPr/>
        <a:lstStyle/>
        <a:p>
          <a:r>
            <a:rPr lang="en-US"/>
            <a:t>Civil argued that the contract was unenforceable because the intended mode of performance by A1 included “sham contracting” (treating its employees as if they were independent contractors). </a:t>
          </a:r>
        </a:p>
      </dgm:t>
    </dgm:pt>
    <dgm:pt modelId="{15CAFD03-9D32-41A8-A7C3-8B8261696EAA}" type="parTrans" cxnId="{BD671D9F-4EE4-4941-886F-1D1A1E6FFD90}">
      <dgm:prSet/>
      <dgm:spPr/>
      <dgm:t>
        <a:bodyPr/>
        <a:lstStyle/>
        <a:p>
          <a:endParaRPr lang="en-US"/>
        </a:p>
      </dgm:t>
    </dgm:pt>
    <dgm:pt modelId="{AD7C3E30-24C8-4CEF-997D-842ACDE34AB2}" type="sibTrans" cxnId="{BD671D9F-4EE4-4941-886F-1D1A1E6FFD90}">
      <dgm:prSet/>
      <dgm:spPr/>
      <dgm:t>
        <a:bodyPr/>
        <a:lstStyle/>
        <a:p>
          <a:endParaRPr lang="en-US"/>
        </a:p>
      </dgm:t>
    </dgm:pt>
    <dgm:pt modelId="{36767244-D8B7-4A31-B165-6C97F2E0F21C}" type="pres">
      <dgm:prSet presAssocID="{00056F29-14CA-4327-9C6D-78B1CEAE2C3E}" presName="linear" presStyleCnt="0">
        <dgm:presLayoutVars>
          <dgm:animLvl val="lvl"/>
          <dgm:resizeHandles val="exact"/>
        </dgm:presLayoutVars>
      </dgm:prSet>
      <dgm:spPr/>
    </dgm:pt>
    <dgm:pt modelId="{DD12EC0A-B22E-4D47-93A6-CEFC53A5D81E}" type="pres">
      <dgm:prSet presAssocID="{6951B19B-7B77-40E3-9C86-ACB3D419A395}" presName="parentText" presStyleLbl="node1" presStyleIdx="0" presStyleCnt="1">
        <dgm:presLayoutVars>
          <dgm:chMax val="0"/>
          <dgm:bulletEnabled val="1"/>
        </dgm:presLayoutVars>
      </dgm:prSet>
      <dgm:spPr/>
    </dgm:pt>
    <dgm:pt modelId="{EAAEFC40-5C18-4AAA-8C6B-EFF25170AB73}" type="pres">
      <dgm:prSet presAssocID="{6951B19B-7B77-40E3-9C86-ACB3D419A395}" presName="childText" presStyleLbl="revTx" presStyleIdx="0" presStyleCnt="1">
        <dgm:presLayoutVars>
          <dgm:bulletEnabled val="1"/>
        </dgm:presLayoutVars>
      </dgm:prSet>
      <dgm:spPr/>
    </dgm:pt>
  </dgm:ptLst>
  <dgm:cxnLst>
    <dgm:cxn modelId="{B8E95E12-2A71-4D6C-952C-36AAFC7B5497}" srcId="{00056F29-14CA-4327-9C6D-78B1CEAE2C3E}" destId="{6951B19B-7B77-40E3-9C86-ACB3D419A395}" srcOrd="0" destOrd="0" parTransId="{6C09A737-7F00-4006-AF59-B59A11F95B2E}" sibTransId="{C2AA9EF3-865E-476E-9453-58FAE3AF111D}"/>
    <dgm:cxn modelId="{29E29514-3AD9-452B-8787-7847390B2133}" type="presOf" srcId="{00056F29-14CA-4327-9C6D-78B1CEAE2C3E}" destId="{36767244-D8B7-4A31-B165-6C97F2E0F21C}" srcOrd="0" destOrd="0" presId="urn:microsoft.com/office/officeart/2005/8/layout/vList2"/>
    <dgm:cxn modelId="{785E0077-7DC7-442A-8838-C8D20DD4DB88}" type="presOf" srcId="{872EB9A0-9F19-4D2F-A937-41B8F5061DB3}" destId="{EAAEFC40-5C18-4AAA-8C6B-EFF25170AB73}" srcOrd="0" destOrd="0" presId="urn:microsoft.com/office/officeart/2005/8/layout/vList2"/>
    <dgm:cxn modelId="{BD671D9F-4EE4-4941-886F-1D1A1E6FFD90}" srcId="{6951B19B-7B77-40E3-9C86-ACB3D419A395}" destId="{872EB9A0-9F19-4D2F-A937-41B8F5061DB3}" srcOrd="0" destOrd="0" parTransId="{15CAFD03-9D32-41A8-A7C3-8B8261696EAA}" sibTransId="{AD7C3E30-24C8-4CEF-997D-842ACDE34AB2}"/>
    <dgm:cxn modelId="{379C77FB-0608-4FFA-8B4E-9D5741462B1B}" type="presOf" srcId="{6951B19B-7B77-40E3-9C86-ACB3D419A395}" destId="{DD12EC0A-B22E-4D47-93A6-CEFC53A5D81E}" srcOrd="0" destOrd="0" presId="urn:microsoft.com/office/officeart/2005/8/layout/vList2"/>
    <dgm:cxn modelId="{D6287E92-C3ED-4054-82B0-05F46F863B6F}" type="presParOf" srcId="{36767244-D8B7-4A31-B165-6C97F2E0F21C}" destId="{DD12EC0A-B22E-4D47-93A6-CEFC53A5D81E}" srcOrd="0" destOrd="0" presId="urn:microsoft.com/office/officeart/2005/8/layout/vList2"/>
    <dgm:cxn modelId="{6A42C9F5-FD43-4F50-AC27-D848108FE19D}" type="presParOf" srcId="{36767244-D8B7-4A31-B165-6C97F2E0F21C}" destId="{EAAEFC40-5C18-4AAA-8C6B-EFF25170AB73}"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1337112-5BFF-4ED8-9F96-6C93C12D0A46}"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DA2B167-4BEF-473C-8745-F6A5A210FA09}">
      <dgm:prSet/>
      <dgm:spPr/>
      <dgm:t>
        <a:bodyPr/>
        <a:lstStyle/>
        <a:p>
          <a:r>
            <a:rPr lang="en-US" baseline="0"/>
            <a:t>Principles set out in </a:t>
          </a:r>
          <a:r>
            <a:rPr lang="en-US" i="1" baseline="0"/>
            <a:t>Civil and Allied Technical Construction Pty Ltd v A1 Quality Concrete Tanks</a:t>
          </a:r>
          <a:endParaRPr lang="en-US"/>
        </a:p>
      </dgm:t>
    </dgm:pt>
    <dgm:pt modelId="{19D2B9FE-535F-4E1A-87CC-C5885EBAF289}" type="parTrans" cxnId="{DC4298B4-933F-4653-B249-2D9F10B2C691}">
      <dgm:prSet/>
      <dgm:spPr/>
      <dgm:t>
        <a:bodyPr/>
        <a:lstStyle/>
        <a:p>
          <a:endParaRPr lang="en-US"/>
        </a:p>
      </dgm:t>
    </dgm:pt>
    <dgm:pt modelId="{607F3911-5AE9-4920-A39F-A0C127BB6C77}" type="sibTrans" cxnId="{DC4298B4-933F-4653-B249-2D9F10B2C691}">
      <dgm:prSet/>
      <dgm:spPr/>
      <dgm:t>
        <a:bodyPr/>
        <a:lstStyle/>
        <a:p>
          <a:endParaRPr lang="en-US"/>
        </a:p>
      </dgm:t>
    </dgm:pt>
    <dgm:pt modelId="{3E9E8F1C-7E4A-411D-849E-D31B3BE805A1}">
      <dgm:prSet/>
      <dgm:spPr/>
      <dgm:t>
        <a:bodyPr/>
        <a:lstStyle/>
        <a:p>
          <a:r>
            <a:rPr lang="en-US" baseline="0"/>
            <a:t>A contract does not become unenforceable merely because something illegal is done in the course of its performance. </a:t>
          </a:r>
          <a:endParaRPr lang="en-US"/>
        </a:p>
      </dgm:t>
    </dgm:pt>
    <dgm:pt modelId="{AD722F20-4026-4446-AE29-E7066BE4A0AC}" type="parTrans" cxnId="{4F076695-86F9-4340-A172-E3DD78C04425}">
      <dgm:prSet/>
      <dgm:spPr/>
      <dgm:t>
        <a:bodyPr/>
        <a:lstStyle/>
        <a:p>
          <a:endParaRPr lang="en-US"/>
        </a:p>
      </dgm:t>
    </dgm:pt>
    <dgm:pt modelId="{19A07072-03D6-44DA-8AA2-701CE8C9E02C}" type="sibTrans" cxnId="{4F076695-86F9-4340-A172-E3DD78C04425}">
      <dgm:prSet/>
      <dgm:spPr/>
      <dgm:t>
        <a:bodyPr/>
        <a:lstStyle/>
        <a:p>
          <a:endParaRPr lang="en-US"/>
        </a:p>
      </dgm:t>
    </dgm:pt>
    <dgm:pt modelId="{B700F320-593C-48A2-A42B-E09975FF1481}">
      <dgm:prSet/>
      <dgm:spPr/>
      <dgm:t>
        <a:bodyPr/>
        <a:lstStyle/>
        <a:p>
          <a:r>
            <a:rPr lang="en-US" baseline="0"/>
            <a:t>Where enforcement is said to be precluded on grounds of public policy, the illegality contended for must be of real significance in relation to the subject matter of the contract which is sought to be enforced. It cannot be a matter which is incidental or peripheral to the real purpose or object of the transaction. The illegal purpose must go to the substance of the transaction.</a:t>
          </a:r>
          <a:endParaRPr lang="en-US"/>
        </a:p>
      </dgm:t>
    </dgm:pt>
    <dgm:pt modelId="{8B135F97-B9C4-4947-A8F4-AB296808F345}" type="parTrans" cxnId="{F3AC2D4C-82D5-44F5-AD6A-CE8225327F2D}">
      <dgm:prSet/>
      <dgm:spPr/>
      <dgm:t>
        <a:bodyPr/>
        <a:lstStyle/>
        <a:p>
          <a:endParaRPr lang="en-US"/>
        </a:p>
      </dgm:t>
    </dgm:pt>
    <dgm:pt modelId="{F359CED0-3D7B-4459-8AA1-1447CFB76D32}" type="sibTrans" cxnId="{F3AC2D4C-82D5-44F5-AD6A-CE8225327F2D}">
      <dgm:prSet/>
      <dgm:spPr/>
      <dgm:t>
        <a:bodyPr/>
        <a:lstStyle/>
        <a:p>
          <a:endParaRPr lang="en-US"/>
        </a:p>
      </dgm:t>
    </dgm:pt>
    <dgm:pt modelId="{BF659EC7-95D0-49A8-8F87-92C4CAC8F4DD}" type="pres">
      <dgm:prSet presAssocID="{01337112-5BFF-4ED8-9F96-6C93C12D0A46}" presName="linear" presStyleCnt="0">
        <dgm:presLayoutVars>
          <dgm:animLvl val="lvl"/>
          <dgm:resizeHandles val="exact"/>
        </dgm:presLayoutVars>
      </dgm:prSet>
      <dgm:spPr/>
    </dgm:pt>
    <dgm:pt modelId="{1F58A5B1-D642-4225-BBAE-8CCDEA98C0C8}" type="pres">
      <dgm:prSet presAssocID="{EDA2B167-4BEF-473C-8745-F6A5A210FA09}" presName="parentText" presStyleLbl="node1" presStyleIdx="0" presStyleCnt="1">
        <dgm:presLayoutVars>
          <dgm:chMax val="0"/>
          <dgm:bulletEnabled val="1"/>
        </dgm:presLayoutVars>
      </dgm:prSet>
      <dgm:spPr/>
    </dgm:pt>
    <dgm:pt modelId="{1E62C20F-9B5D-4B95-AAEA-C0A8F55AC310}" type="pres">
      <dgm:prSet presAssocID="{EDA2B167-4BEF-473C-8745-F6A5A210FA09}" presName="childText" presStyleLbl="revTx" presStyleIdx="0" presStyleCnt="1">
        <dgm:presLayoutVars>
          <dgm:bulletEnabled val="1"/>
        </dgm:presLayoutVars>
      </dgm:prSet>
      <dgm:spPr/>
    </dgm:pt>
  </dgm:ptLst>
  <dgm:cxnLst>
    <dgm:cxn modelId="{C4D22B0F-9E30-41AB-A52E-8DB67730640A}" type="presOf" srcId="{3E9E8F1C-7E4A-411D-849E-D31B3BE805A1}" destId="{1E62C20F-9B5D-4B95-AAEA-C0A8F55AC310}" srcOrd="0" destOrd="0" presId="urn:microsoft.com/office/officeart/2005/8/layout/vList2"/>
    <dgm:cxn modelId="{F3AC2D4C-82D5-44F5-AD6A-CE8225327F2D}" srcId="{EDA2B167-4BEF-473C-8745-F6A5A210FA09}" destId="{B700F320-593C-48A2-A42B-E09975FF1481}" srcOrd="1" destOrd="0" parTransId="{8B135F97-B9C4-4947-A8F4-AB296808F345}" sibTransId="{F359CED0-3D7B-4459-8AA1-1447CFB76D32}"/>
    <dgm:cxn modelId="{ACCBD672-5924-455E-9116-FA406CDD5757}" type="presOf" srcId="{B700F320-593C-48A2-A42B-E09975FF1481}" destId="{1E62C20F-9B5D-4B95-AAEA-C0A8F55AC310}" srcOrd="0" destOrd="1" presId="urn:microsoft.com/office/officeart/2005/8/layout/vList2"/>
    <dgm:cxn modelId="{4F076695-86F9-4340-A172-E3DD78C04425}" srcId="{EDA2B167-4BEF-473C-8745-F6A5A210FA09}" destId="{3E9E8F1C-7E4A-411D-849E-D31B3BE805A1}" srcOrd="0" destOrd="0" parTransId="{AD722F20-4026-4446-AE29-E7066BE4A0AC}" sibTransId="{19A07072-03D6-44DA-8AA2-701CE8C9E02C}"/>
    <dgm:cxn modelId="{BAACFCA6-E907-46F3-87D0-AD7F6BCA51A9}" type="presOf" srcId="{EDA2B167-4BEF-473C-8745-F6A5A210FA09}" destId="{1F58A5B1-D642-4225-BBAE-8CCDEA98C0C8}" srcOrd="0" destOrd="0" presId="urn:microsoft.com/office/officeart/2005/8/layout/vList2"/>
    <dgm:cxn modelId="{DC4298B4-933F-4653-B249-2D9F10B2C691}" srcId="{01337112-5BFF-4ED8-9F96-6C93C12D0A46}" destId="{EDA2B167-4BEF-473C-8745-F6A5A210FA09}" srcOrd="0" destOrd="0" parTransId="{19D2B9FE-535F-4E1A-87CC-C5885EBAF289}" sibTransId="{607F3911-5AE9-4920-A39F-A0C127BB6C77}"/>
    <dgm:cxn modelId="{8F576AE8-0399-4E0A-96BF-C68954855CDB}" type="presOf" srcId="{01337112-5BFF-4ED8-9F96-6C93C12D0A46}" destId="{BF659EC7-95D0-49A8-8F87-92C4CAC8F4DD}" srcOrd="0" destOrd="0" presId="urn:microsoft.com/office/officeart/2005/8/layout/vList2"/>
    <dgm:cxn modelId="{EF374435-C6C6-4F96-A297-E71D99860A60}" type="presParOf" srcId="{BF659EC7-95D0-49A8-8F87-92C4CAC8F4DD}" destId="{1F58A5B1-D642-4225-BBAE-8CCDEA98C0C8}" srcOrd="0" destOrd="0" presId="urn:microsoft.com/office/officeart/2005/8/layout/vList2"/>
    <dgm:cxn modelId="{E9D6814B-8230-468C-89B5-F6BD06F1BBD1}" type="presParOf" srcId="{BF659EC7-95D0-49A8-8F87-92C4CAC8F4DD}" destId="{1E62C20F-9B5D-4B95-AAEA-C0A8F55AC310}"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4D14B5C-335A-42DF-9822-5446806579C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0CF1228-086F-4935-9734-4056D835F304}">
      <dgm:prSet/>
      <dgm:spPr/>
      <dgm:t>
        <a:bodyPr/>
        <a:lstStyle/>
        <a:p>
          <a:r>
            <a:rPr lang="en-US"/>
            <a:t>Principles set out in </a:t>
          </a:r>
          <a:r>
            <a:rPr lang="en-US" i="1"/>
            <a:t>Civil and Allied Technical Construction Pty Ltd v A1 Quality Concrete Tanks</a:t>
          </a:r>
          <a:endParaRPr lang="en-US"/>
        </a:p>
      </dgm:t>
    </dgm:pt>
    <dgm:pt modelId="{0FDAE9AA-A46A-403D-8A5E-F7A5F7F465AB}" type="parTrans" cxnId="{BF247753-1300-4B10-97E8-9BCF4EB44DFF}">
      <dgm:prSet/>
      <dgm:spPr/>
      <dgm:t>
        <a:bodyPr/>
        <a:lstStyle/>
        <a:p>
          <a:endParaRPr lang="en-US"/>
        </a:p>
      </dgm:t>
    </dgm:pt>
    <dgm:pt modelId="{651F63F2-F48B-4F72-A9FD-9178B50FF56E}" type="sibTrans" cxnId="{BF247753-1300-4B10-97E8-9BCF4EB44DFF}">
      <dgm:prSet/>
      <dgm:spPr/>
      <dgm:t>
        <a:bodyPr/>
        <a:lstStyle/>
        <a:p>
          <a:endParaRPr lang="en-US"/>
        </a:p>
      </dgm:t>
    </dgm:pt>
    <dgm:pt modelId="{B5D9460F-8482-4651-9E2D-0047CF7A04E9}">
      <dgm:prSet/>
      <dgm:spPr/>
      <dgm:t>
        <a:bodyPr/>
        <a:lstStyle/>
        <a:p>
          <a:r>
            <a:rPr lang="en-US"/>
            <a:t>The principle which precludes recovery on the basis of public policy is directed at preventing an affront to the public conscience or involving the court in upholding seriously anti-social conduct which is illegal or gravely reprehensible.</a:t>
          </a:r>
        </a:p>
      </dgm:t>
    </dgm:pt>
    <dgm:pt modelId="{B5D96A8E-9ABB-480F-A346-0ED65A567DAA}" type="parTrans" cxnId="{4749435B-4233-43BB-B521-87C74D380E26}">
      <dgm:prSet/>
      <dgm:spPr/>
      <dgm:t>
        <a:bodyPr/>
        <a:lstStyle/>
        <a:p>
          <a:endParaRPr lang="en-US"/>
        </a:p>
      </dgm:t>
    </dgm:pt>
    <dgm:pt modelId="{CFEEACE8-78FF-4B80-8264-0A12F67269E3}" type="sibTrans" cxnId="{4749435B-4233-43BB-B521-87C74D380E26}">
      <dgm:prSet/>
      <dgm:spPr/>
      <dgm:t>
        <a:bodyPr/>
        <a:lstStyle/>
        <a:p>
          <a:endParaRPr lang="en-US"/>
        </a:p>
      </dgm:t>
    </dgm:pt>
    <dgm:pt modelId="{4BAE6281-F373-4028-8180-DAA270F03D84}">
      <dgm:prSet/>
      <dgm:spPr/>
      <dgm:t>
        <a:bodyPr/>
        <a:lstStyle/>
        <a:p>
          <a:r>
            <a:rPr lang="en-US"/>
            <a:t>In the modern context, courts should be slow to nullify a bargain on the basis of what may be properly characterised as regulatory non-compliance. </a:t>
          </a:r>
        </a:p>
      </dgm:t>
    </dgm:pt>
    <dgm:pt modelId="{A8BE4E40-D960-482C-9632-9E0EE46390DC}" type="parTrans" cxnId="{D8BF27E5-6CFE-4096-BD8E-E840D4C55D6C}">
      <dgm:prSet/>
      <dgm:spPr/>
      <dgm:t>
        <a:bodyPr/>
        <a:lstStyle/>
        <a:p>
          <a:endParaRPr lang="en-US"/>
        </a:p>
      </dgm:t>
    </dgm:pt>
    <dgm:pt modelId="{5AAD5150-F281-48B9-9CFA-916A91270333}" type="sibTrans" cxnId="{D8BF27E5-6CFE-4096-BD8E-E840D4C55D6C}">
      <dgm:prSet/>
      <dgm:spPr/>
      <dgm:t>
        <a:bodyPr/>
        <a:lstStyle/>
        <a:p>
          <a:endParaRPr lang="en-US"/>
        </a:p>
      </dgm:t>
    </dgm:pt>
    <dgm:pt modelId="{958A170B-A2C7-411D-9BD7-31B13FBCEFEC}" type="pres">
      <dgm:prSet presAssocID="{84D14B5C-335A-42DF-9822-5446806579CF}" presName="linear" presStyleCnt="0">
        <dgm:presLayoutVars>
          <dgm:animLvl val="lvl"/>
          <dgm:resizeHandles val="exact"/>
        </dgm:presLayoutVars>
      </dgm:prSet>
      <dgm:spPr/>
    </dgm:pt>
    <dgm:pt modelId="{41533D03-BECB-4765-821F-8C4B8B956D1E}" type="pres">
      <dgm:prSet presAssocID="{B0CF1228-086F-4935-9734-4056D835F304}" presName="parentText" presStyleLbl="node1" presStyleIdx="0" presStyleCnt="1">
        <dgm:presLayoutVars>
          <dgm:chMax val="0"/>
          <dgm:bulletEnabled val="1"/>
        </dgm:presLayoutVars>
      </dgm:prSet>
      <dgm:spPr/>
    </dgm:pt>
    <dgm:pt modelId="{7995EE7A-182F-4ADE-BE57-95CD6A5A562C}" type="pres">
      <dgm:prSet presAssocID="{B0CF1228-086F-4935-9734-4056D835F304}" presName="childText" presStyleLbl="revTx" presStyleIdx="0" presStyleCnt="1">
        <dgm:presLayoutVars>
          <dgm:bulletEnabled val="1"/>
        </dgm:presLayoutVars>
      </dgm:prSet>
      <dgm:spPr/>
    </dgm:pt>
  </dgm:ptLst>
  <dgm:cxnLst>
    <dgm:cxn modelId="{5FE9C70F-CD19-48DE-AAEC-27B95ED3A1A2}" type="presOf" srcId="{84D14B5C-335A-42DF-9822-5446806579CF}" destId="{958A170B-A2C7-411D-9BD7-31B13FBCEFEC}" srcOrd="0" destOrd="0" presId="urn:microsoft.com/office/officeart/2005/8/layout/vList2"/>
    <dgm:cxn modelId="{4749435B-4233-43BB-B521-87C74D380E26}" srcId="{B0CF1228-086F-4935-9734-4056D835F304}" destId="{B5D9460F-8482-4651-9E2D-0047CF7A04E9}" srcOrd="0" destOrd="0" parTransId="{B5D96A8E-9ABB-480F-A346-0ED65A567DAA}" sibTransId="{CFEEACE8-78FF-4B80-8264-0A12F67269E3}"/>
    <dgm:cxn modelId="{4B52C843-31B0-453D-BF95-4CBA6A8B4561}" type="presOf" srcId="{B5D9460F-8482-4651-9E2D-0047CF7A04E9}" destId="{7995EE7A-182F-4ADE-BE57-95CD6A5A562C}" srcOrd="0" destOrd="0" presId="urn:microsoft.com/office/officeart/2005/8/layout/vList2"/>
    <dgm:cxn modelId="{0F72EA6F-DF94-47A1-A58B-C0AAF3B174CD}" type="presOf" srcId="{B0CF1228-086F-4935-9734-4056D835F304}" destId="{41533D03-BECB-4765-821F-8C4B8B956D1E}" srcOrd="0" destOrd="0" presId="urn:microsoft.com/office/officeart/2005/8/layout/vList2"/>
    <dgm:cxn modelId="{BF247753-1300-4B10-97E8-9BCF4EB44DFF}" srcId="{84D14B5C-335A-42DF-9822-5446806579CF}" destId="{B0CF1228-086F-4935-9734-4056D835F304}" srcOrd="0" destOrd="0" parTransId="{0FDAE9AA-A46A-403D-8A5E-F7A5F7F465AB}" sibTransId="{651F63F2-F48B-4F72-A9FD-9178B50FF56E}"/>
    <dgm:cxn modelId="{CDC2E284-6497-44AD-907E-FCA4457EAB4F}" type="presOf" srcId="{4BAE6281-F373-4028-8180-DAA270F03D84}" destId="{7995EE7A-182F-4ADE-BE57-95CD6A5A562C}" srcOrd="0" destOrd="1" presId="urn:microsoft.com/office/officeart/2005/8/layout/vList2"/>
    <dgm:cxn modelId="{D8BF27E5-6CFE-4096-BD8E-E840D4C55D6C}" srcId="{B0CF1228-086F-4935-9734-4056D835F304}" destId="{4BAE6281-F373-4028-8180-DAA270F03D84}" srcOrd="1" destOrd="0" parTransId="{A8BE4E40-D960-482C-9632-9E0EE46390DC}" sibTransId="{5AAD5150-F281-48B9-9CFA-916A91270333}"/>
    <dgm:cxn modelId="{524F314C-AC5F-4C1C-ABC7-9523F5F5A5CD}" type="presParOf" srcId="{958A170B-A2C7-411D-9BD7-31B13FBCEFEC}" destId="{41533D03-BECB-4765-821F-8C4B8B956D1E}" srcOrd="0" destOrd="0" presId="urn:microsoft.com/office/officeart/2005/8/layout/vList2"/>
    <dgm:cxn modelId="{6B8F7AC0-73E8-496D-A875-73C5BAC2C9D7}" type="presParOf" srcId="{958A170B-A2C7-411D-9BD7-31B13FBCEFEC}" destId="{7995EE7A-182F-4ADE-BE57-95CD6A5A562C}"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FBCD7A3-B165-4BE7-8BAD-313262CB008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5DA72348-1F4C-4755-A750-7439AD18403A}">
      <dgm:prSet/>
      <dgm:spPr/>
      <dgm:t>
        <a:bodyPr/>
        <a:lstStyle/>
        <a:p>
          <a:r>
            <a:rPr lang="en-US" i="1"/>
            <a:t>Civil and Allied Technical Construction Pty Ltd v A1 Quality Concrete Tanks</a:t>
          </a:r>
          <a:endParaRPr lang="en-US"/>
        </a:p>
      </dgm:t>
    </dgm:pt>
    <dgm:pt modelId="{7F3D77E7-D31F-4C37-B39F-CCD7CAF3CA8C}" type="parTrans" cxnId="{187FC0E0-F45E-4D17-A11A-8E101F0B3E65}">
      <dgm:prSet/>
      <dgm:spPr/>
      <dgm:t>
        <a:bodyPr/>
        <a:lstStyle/>
        <a:p>
          <a:endParaRPr lang="en-US"/>
        </a:p>
      </dgm:t>
    </dgm:pt>
    <dgm:pt modelId="{29DFE564-038C-4C34-A989-549E35A9E395}" type="sibTrans" cxnId="{187FC0E0-F45E-4D17-A11A-8E101F0B3E65}">
      <dgm:prSet/>
      <dgm:spPr/>
      <dgm:t>
        <a:bodyPr/>
        <a:lstStyle/>
        <a:p>
          <a:endParaRPr lang="en-US"/>
        </a:p>
      </dgm:t>
    </dgm:pt>
    <dgm:pt modelId="{03B07D4F-39E8-4CE2-AFA0-92A166BDE80D}">
      <dgm:prSet/>
      <dgm:spPr/>
      <dgm:t>
        <a:bodyPr/>
        <a:lstStyle/>
        <a:p>
          <a:r>
            <a:rPr lang="en-US" b="1"/>
            <a:t>Result</a:t>
          </a:r>
          <a:endParaRPr lang="en-US"/>
        </a:p>
      </dgm:t>
    </dgm:pt>
    <dgm:pt modelId="{1BDC3A92-D823-4248-BF25-EF904A3BD83E}" type="parTrans" cxnId="{0222F85D-1FD0-44B8-ACB5-C7E51FD64BAF}">
      <dgm:prSet/>
      <dgm:spPr/>
      <dgm:t>
        <a:bodyPr/>
        <a:lstStyle/>
        <a:p>
          <a:endParaRPr lang="en-US"/>
        </a:p>
      </dgm:t>
    </dgm:pt>
    <dgm:pt modelId="{4650AC37-FA80-4E66-9BBA-1C874ADEBC1F}" type="sibTrans" cxnId="{0222F85D-1FD0-44B8-ACB5-C7E51FD64BAF}">
      <dgm:prSet/>
      <dgm:spPr/>
      <dgm:t>
        <a:bodyPr/>
        <a:lstStyle/>
        <a:p>
          <a:endParaRPr lang="en-US"/>
        </a:p>
      </dgm:t>
    </dgm:pt>
    <dgm:pt modelId="{71DE5B06-EAC1-40CE-809E-EFC9D1D8B0EB}">
      <dgm:prSet/>
      <dgm:spPr/>
      <dgm:t>
        <a:bodyPr/>
        <a:lstStyle/>
        <a:p>
          <a:r>
            <a:rPr lang="en-US"/>
            <a:t>Appeal was dismissed because: </a:t>
          </a:r>
        </a:p>
      </dgm:t>
    </dgm:pt>
    <dgm:pt modelId="{5B5EFC34-880D-43FA-8971-782DE4C13016}" type="parTrans" cxnId="{38553391-0BDE-4987-AEFA-C0C088355D30}">
      <dgm:prSet/>
      <dgm:spPr/>
      <dgm:t>
        <a:bodyPr/>
        <a:lstStyle/>
        <a:p>
          <a:endParaRPr lang="en-US"/>
        </a:p>
      </dgm:t>
    </dgm:pt>
    <dgm:pt modelId="{5D1052BA-E768-44A0-90D2-E3542C934E81}" type="sibTrans" cxnId="{38553391-0BDE-4987-AEFA-C0C088355D30}">
      <dgm:prSet/>
      <dgm:spPr/>
      <dgm:t>
        <a:bodyPr/>
        <a:lstStyle/>
        <a:p>
          <a:endParaRPr lang="en-US"/>
        </a:p>
      </dgm:t>
    </dgm:pt>
    <dgm:pt modelId="{BB595FB8-3599-448A-8371-E507CE51E5B1}">
      <dgm:prSet/>
      <dgm:spPr/>
      <dgm:t>
        <a:bodyPr/>
        <a:lstStyle/>
        <a:p>
          <a:r>
            <a:rPr lang="en-US"/>
            <a:t>The asserted illegality was not apparent ‘on its face’ or clearly and persuasively established.</a:t>
          </a:r>
        </a:p>
      </dgm:t>
    </dgm:pt>
    <dgm:pt modelId="{A79037CB-7B6A-4651-83E7-5D48D9230B62}" type="parTrans" cxnId="{FDBA7D17-F661-4E0D-B6D9-4DADCB45D5BB}">
      <dgm:prSet/>
      <dgm:spPr/>
      <dgm:t>
        <a:bodyPr/>
        <a:lstStyle/>
        <a:p>
          <a:endParaRPr lang="en-US"/>
        </a:p>
      </dgm:t>
    </dgm:pt>
    <dgm:pt modelId="{661F7AAE-2CF2-4B37-B022-8C14FA92AAF6}" type="sibTrans" cxnId="{FDBA7D17-F661-4E0D-B6D9-4DADCB45D5BB}">
      <dgm:prSet/>
      <dgm:spPr/>
      <dgm:t>
        <a:bodyPr/>
        <a:lstStyle/>
        <a:p>
          <a:endParaRPr lang="en-US"/>
        </a:p>
      </dgm:t>
    </dgm:pt>
    <dgm:pt modelId="{97F8CBAE-383E-4945-9A01-FF71B9CC5C1D}">
      <dgm:prSet/>
      <dgm:spPr/>
      <dgm:t>
        <a:bodyPr/>
        <a:lstStyle/>
        <a:p>
          <a:r>
            <a:rPr lang="en-US"/>
            <a:t>The asserted proposed illegality was incidental or peripheral to the contract. </a:t>
          </a:r>
        </a:p>
      </dgm:t>
    </dgm:pt>
    <dgm:pt modelId="{E7ADD9E0-FC85-4E4A-BAF8-3AE0972C68DE}" type="parTrans" cxnId="{0A67D70A-9036-44A8-BCA0-1492B6C774C8}">
      <dgm:prSet/>
      <dgm:spPr/>
      <dgm:t>
        <a:bodyPr/>
        <a:lstStyle/>
        <a:p>
          <a:endParaRPr lang="en-US"/>
        </a:p>
      </dgm:t>
    </dgm:pt>
    <dgm:pt modelId="{E0DC5BEC-B8E0-45E4-903A-B3CDD05AE37C}" type="sibTrans" cxnId="{0A67D70A-9036-44A8-BCA0-1492B6C774C8}">
      <dgm:prSet/>
      <dgm:spPr/>
      <dgm:t>
        <a:bodyPr/>
        <a:lstStyle/>
        <a:p>
          <a:endParaRPr lang="en-US"/>
        </a:p>
      </dgm:t>
    </dgm:pt>
    <dgm:pt modelId="{18867D9E-3034-448F-BCA4-4482EB687B62}">
      <dgm:prSet/>
      <dgm:spPr/>
      <dgm:t>
        <a:bodyPr/>
        <a:lstStyle/>
        <a:p>
          <a:r>
            <a:rPr lang="en-US"/>
            <a:t>The relevant contract was for the construction of the tanks. It had no illegal object and it required no illegal act in its performance. </a:t>
          </a:r>
        </a:p>
      </dgm:t>
    </dgm:pt>
    <dgm:pt modelId="{07F429D7-E5BD-4EEB-B68A-5D7D76613950}" type="parTrans" cxnId="{2652BA6F-38CD-47FD-B7F6-FD1828666A05}">
      <dgm:prSet/>
      <dgm:spPr/>
      <dgm:t>
        <a:bodyPr/>
        <a:lstStyle/>
        <a:p>
          <a:endParaRPr lang="en-US"/>
        </a:p>
      </dgm:t>
    </dgm:pt>
    <dgm:pt modelId="{90A87D84-2EAC-48F1-8B31-638C6BFA4E82}" type="sibTrans" cxnId="{2652BA6F-38CD-47FD-B7F6-FD1828666A05}">
      <dgm:prSet/>
      <dgm:spPr/>
      <dgm:t>
        <a:bodyPr/>
        <a:lstStyle/>
        <a:p>
          <a:endParaRPr lang="en-US"/>
        </a:p>
      </dgm:t>
    </dgm:pt>
    <dgm:pt modelId="{DBA9441A-9190-426A-AA70-8A0CCB782EA9}">
      <dgm:prSet/>
      <dgm:spPr/>
      <dgm:t>
        <a:bodyPr/>
        <a:lstStyle/>
        <a:p>
          <a:r>
            <a:rPr lang="en-US"/>
            <a:t>The fact that A1 planned to perform the contract in a way which was said to breach tax, superannuation, and employment laws was incidental or peripheral to the contract, in the same way as a myriad of decisions on a commercial building project might breach relevant regulatory requirements.</a:t>
          </a:r>
        </a:p>
      </dgm:t>
    </dgm:pt>
    <dgm:pt modelId="{9BDC3B76-E366-4035-AD6F-ECC9AD3DC46D}" type="parTrans" cxnId="{AA7DD78E-C492-436A-AC27-01995FC15FAF}">
      <dgm:prSet/>
      <dgm:spPr/>
      <dgm:t>
        <a:bodyPr/>
        <a:lstStyle/>
        <a:p>
          <a:endParaRPr lang="en-US"/>
        </a:p>
      </dgm:t>
    </dgm:pt>
    <dgm:pt modelId="{25E0C29B-A9D0-4A13-A9C8-034A0E6E8AFF}" type="sibTrans" cxnId="{AA7DD78E-C492-436A-AC27-01995FC15FAF}">
      <dgm:prSet/>
      <dgm:spPr/>
      <dgm:t>
        <a:bodyPr/>
        <a:lstStyle/>
        <a:p>
          <a:endParaRPr lang="en-US"/>
        </a:p>
      </dgm:t>
    </dgm:pt>
    <dgm:pt modelId="{BBD4BE3F-87C0-4362-B49B-CF80F38355CB}" type="pres">
      <dgm:prSet presAssocID="{2FBCD7A3-B165-4BE7-8BAD-313262CB008C}" presName="linear" presStyleCnt="0">
        <dgm:presLayoutVars>
          <dgm:animLvl val="lvl"/>
          <dgm:resizeHandles val="exact"/>
        </dgm:presLayoutVars>
      </dgm:prSet>
      <dgm:spPr/>
    </dgm:pt>
    <dgm:pt modelId="{82CA61BC-51A0-4544-B5DB-EC44CE85B717}" type="pres">
      <dgm:prSet presAssocID="{5DA72348-1F4C-4755-A750-7439AD18403A}" presName="parentText" presStyleLbl="node1" presStyleIdx="0" presStyleCnt="3">
        <dgm:presLayoutVars>
          <dgm:chMax val="0"/>
          <dgm:bulletEnabled val="1"/>
        </dgm:presLayoutVars>
      </dgm:prSet>
      <dgm:spPr/>
    </dgm:pt>
    <dgm:pt modelId="{B6E6808D-EA9B-4CC0-9D18-A6091A6646CF}" type="pres">
      <dgm:prSet presAssocID="{29DFE564-038C-4C34-A989-549E35A9E395}" presName="spacer" presStyleCnt="0"/>
      <dgm:spPr/>
    </dgm:pt>
    <dgm:pt modelId="{BA1F3DCE-DA7D-4A35-B797-3466DC706A33}" type="pres">
      <dgm:prSet presAssocID="{03B07D4F-39E8-4CE2-AFA0-92A166BDE80D}" presName="parentText" presStyleLbl="node1" presStyleIdx="1" presStyleCnt="3">
        <dgm:presLayoutVars>
          <dgm:chMax val="0"/>
          <dgm:bulletEnabled val="1"/>
        </dgm:presLayoutVars>
      </dgm:prSet>
      <dgm:spPr/>
    </dgm:pt>
    <dgm:pt modelId="{7E04EF4F-1953-486F-9890-3CE35469C730}" type="pres">
      <dgm:prSet presAssocID="{4650AC37-FA80-4E66-9BBA-1C874ADEBC1F}" presName="spacer" presStyleCnt="0"/>
      <dgm:spPr/>
    </dgm:pt>
    <dgm:pt modelId="{9037E4CB-2FC2-4B08-8CA2-439506FF54CC}" type="pres">
      <dgm:prSet presAssocID="{71DE5B06-EAC1-40CE-809E-EFC9D1D8B0EB}" presName="parentText" presStyleLbl="node1" presStyleIdx="2" presStyleCnt="3">
        <dgm:presLayoutVars>
          <dgm:chMax val="0"/>
          <dgm:bulletEnabled val="1"/>
        </dgm:presLayoutVars>
      </dgm:prSet>
      <dgm:spPr/>
    </dgm:pt>
    <dgm:pt modelId="{F8B13A7E-CD3F-424B-8006-A750396F7F5C}" type="pres">
      <dgm:prSet presAssocID="{71DE5B06-EAC1-40CE-809E-EFC9D1D8B0EB}" presName="childText" presStyleLbl="revTx" presStyleIdx="0" presStyleCnt="1">
        <dgm:presLayoutVars>
          <dgm:bulletEnabled val="1"/>
        </dgm:presLayoutVars>
      </dgm:prSet>
      <dgm:spPr/>
    </dgm:pt>
  </dgm:ptLst>
  <dgm:cxnLst>
    <dgm:cxn modelId="{0A67D70A-9036-44A8-BCA0-1492B6C774C8}" srcId="{71DE5B06-EAC1-40CE-809E-EFC9D1D8B0EB}" destId="{97F8CBAE-383E-4945-9A01-FF71B9CC5C1D}" srcOrd="1" destOrd="0" parTransId="{E7ADD9E0-FC85-4E4A-BAF8-3AE0972C68DE}" sibTransId="{E0DC5BEC-B8E0-45E4-903A-B3CDD05AE37C}"/>
    <dgm:cxn modelId="{FDBA7D17-F661-4E0D-B6D9-4DADCB45D5BB}" srcId="{71DE5B06-EAC1-40CE-809E-EFC9D1D8B0EB}" destId="{BB595FB8-3599-448A-8371-E507CE51E5B1}" srcOrd="0" destOrd="0" parTransId="{A79037CB-7B6A-4651-83E7-5D48D9230B62}" sibTransId="{661F7AAE-2CF2-4B37-B022-8C14FA92AAF6}"/>
    <dgm:cxn modelId="{F31AA017-37D9-4291-ACAD-1EAE8750ACFC}" type="presOf" srcId="{18867D9E-3034-448F-BCA4-4482EB687B62}" destId="{F8B13A7E-CD3F-424B-8006-A750396F7F5C}" srcOrd="0" destOrd="2" presId="urn:microsoft.com/office/officeart/2005/8/layout/vList2"/>
    <dgm:cxn modelId="{066A5126-03D0-42DE-AACF-70AEEDE5D3D1}" type="presOf" srcId="{97F8CBAE-383E-4945-9A01-FF71B9CC5C1D}" destId="{F8B13A7E-CD3F-424B-8006-A750396F7F5C}" srcOrd="0" destOrd="1" presId="urn:microsoft.com/office/officeart/2005/8/layout/vList2"/>
    <dgm:cxn modelId="{45872E38-6D8C-4F50-8EB0-63B6CBA08240}" type="presOf" srcId="{2FBCD7A3-B165-4BE7-8BAD-313262CB008C}" destId="{BBD4BE3F-87C0-4362-B49B-CF80F38355CB}" srcOrd="0" destOrd="0" presId="urn:microsoft.com/office/officeart/2005/8/layout/vList2"/>
    <dgm:cxn modelId="{0222F85D-1FD0-44B8-ACB5-C7E51FD64BAF}" srcId="{2FBCD7A3-B165-4BE7-8BAD-313262CB008C}" destId="{03B07D4F-39E8-4CE2-AFA0-92A166BDE80D}" srcOrd="1" destOrd="0" parTransId="{1BDC3A92-D823-4248-BF25-EF904A3BD83E}" sibTransId="{4650AC37-FA80-4E66-9BBA-1C874ADEBC1F}"/>
    <dgm:cxn modelId="{2652BA6F-38CD-47FD-B7F6-FD1828666A05}" srcId="{71DE5B06-EAC1-40CE-809E-EFC9D1D8B0EB}" destId="{18867D9E-3034-448F-BCA4-4482EB687B62}" srcOrd="2" destOrd="0" parTransId="{07F429D7-E5BD-4EEB-B68A-5D7D76613950}" sibTransId="{90A87D84-2EAC-48F1-8B31-638C6BFA4E82}"/>
    <dgm:cxn modelId="{238EE27C-E7C0-4299-9DE3-D7FD92A5F4CC}" type="presOf" srcId="{BB595FB8-3599-448A-8371-E507CE51E5B1}" destId="{F8B13A7E-CD3F-424B-8006-A750396F7F5C}" srcOrd="0" destOrd="0" presId="urn:microsoft.com/office/officeart/2005/8/layout/vList2"/>
    <dgm:cxn modelId="{AA7DD78E-C492-436A-AC27-01995FC15FAF}" srcId="{71DE5B06-EAC1-40CE-809E-EFC9D1D8B0EB}" destId="{DBA9441A-9190-426A-AA70-8A0CCB782EA9}" srcOrd="3" destOrd="0" parTransId="{9BDC3B76-E366-4035-AD6F-ECC9AD3DC46D}" sibTransId="{25E0C29B-A9D0-4A13-A9C8-034A0E6E8AFF}"/>
    <dgm:cxn modelId="{38553391-0BDE-4987-AEFA-C0C088355D30}" srcId="{2FBCD7A3-B165-4BE7-8BAD-313262CB008C}" destId="{71DE5B06-EAC1-40CE-809E-EFC9D1D8B0EB}" srcOrd="2" destOrd="0" parTransId="{5B5EFC34-880D-43FA-8971-782DE4C13016}" sibTransId="{5D1052BA-E768-44A0-90D2-E3542C934E81}"/>
    <dgm:cxn modelId="{3ED63ABF-08D4-4A54-AC03-0AA27D663F02}" type="presOf" srcId="{DBA9441A-9190-426A-AA70-8A0CCB782EA9}" destId="{F8B13A7E-CD3F-424B-8006-A750396F7F5C}" srcOrd="0" destOrd="3" presId="urn:microsoft.com/office/officeart/2005/8/layout/vList2"/>
    <dgm:cxn modelId="{187FC0E0-F45E-4D17-A11A-8E101F0B3E65}" srcId="{2FBCD7A3-B165-4BE7-8BAD-313262CB008C}" destId="{5DA72348-1F4C-4755-A750-7439AD18403A}" srcOrd="0" destOrd="0" parTransId="{7F3D77E7-D31F-4C37-B39F-CCD7CAF3CA8C}" sibTransId="{29DFE564-038C-4C34-A989-549E35A9E395}"/>
    <dgm:cxn modelId="{F0CCF0E6-9028-4CB9-83A8-B285286C22E2}" type="presOf" srcId="{03B07D4F-39E8-4CE2-AFA0-92A166BDE80D}" destId="{BA1F3DCE-DA7D-4A35-B797-3466DC706A33}" srcOrd="0" destOrd="0" presId="urn:microsoft.com/office/officeart/2005/8/layout/vList2"/>
    <dgm:cxn modelId="{03FABAF6-337D-4B7D-9B11-1E447A830AA1}" type="presOf" srcId="{5DA72348-1F4C-4755-A750-7439AD18403A}" destId="{82CA61BC-51A0-4544-B5DB-EC44CE85B717}" srcOrd="0" destOrd="0" presId="urn:microsoft.com/office/officeart/2005/8/layout/vList2"/>
    <dgm:cxn modelId="{8281CAF7-787D-4596-8956-000900117743}" type="presOf" srcId="{71DE5B06-EAC1-40CE-809E-EFC9D1D8B0EB}" destId="{9037E4CB-2FC2-4B08-8CA2-439506FF54CC}" srcOrd="0" destOrd="0" presId="urn:microsoft.com/office/officeart/2005/8/layout/vList2"/>
    <dgm:cxn modelId="{DEB0CEFB-0561-461A-829A-BE7B55507288}" type="presParOf" srcId="{BBD4BE3F-87C0-4362-B49B-CF80F38355CB}" destId="{82CA61BC-51A0-4544-B5DB-EC44CE85B717}" srcOrd="0" destOrd="0" presId="urn:microsoft.com/office/officeart/2005/8/layout/vList2"/>
    <dgm:cxn modelId="{A53EFAB9-A694-4C13-A2DB-BDA471A31C6C}" type="presParOf" srcId="{BBD4BE3F-87C0-4362-B49B-CF80F38355CB}" destId="{B6E6808D-EA9B-4CC0-9D18-A6091A6646CF}" srcOrd="1" destOrd="0" presId="urn:microsoft.com/office/officeart/2005/8/layout/vList2"/>
    <dgm:cxn modelId="{53D30AD7-D85C-4A5A-913D-FDF9FA84A8CC}" type="presParOf" srcId="{BBD4BE3F-87C0-4362-B49B-CF80F38355CB}" destId="{BA1F3DCE-DA7D-4A35-B797-3466DC706A33}" srcOrd="2" destOrd="0" presId="urn:microsoft.com/office/officeart/2005/8/layout/vList2"/>
    <dgm:cxn modelId="{973C8F6A-515A-458E-96C8-912F9DF83813}" type="presParOf" srcId="{BBD4BE3F-87C0-4362-B49B-CF80F38355CB}" destId="{7E04EF4F-1953-486F-9890-3CE35469C730}" srcOrd="3" destOrd="0" presId="urn:microsoft.com/office/officeart/2005/8/layout/vList2"/>
    <dgm:cxn modelId="{B7580EA3-EB0B-4192-9400-DB6EF346C56B}" type="presParOf" srcId="{BBD4BE3F-87C0-4362-B49B-CF80F38355CB}" destId="{9037E4CB-2FC2-4B08-8CA2-439506FF54CC}" srcOrd="4" destOrd="0" presId="urn:microsoft.com/office/officeart/2005/8/layout/vList2"/>
    <dgm:cxn modelId="{4F3E2B9A-F6FE-4684-B5E9-7547B2A491BD}" type="presParOf" srcId="{BBD4BE3F-87C0-4362-B49B-CF80F38355CB}" destId="{F8B13A7E-CD3F-424B-8006-A750396F7F5C}" srcOrd="5"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21CE832-5951-4376-A00B-FE9661FB094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CA75CF5-9C14-496F-9BB6-C4024A2B3E91}">
      <dgm:prSet/>
      <dgm:spPr/>
      <dgm:t>
        <a:bodyPr/>
        <a:lstStyle/>
        <a:p>
          <a:r>
            <a:rPr lang="en-US" i="1"/>
            <a:t>Civil and Allied Technical Construction Pty Ltd v A1 Quality Concrete Tanks</a:t>
          </a:r>
          <a:endParaRPr lang="en-US"/>
        </a:p>
      </dgm:t>
    </dgm:pt>
    <dgm:pt modelId="{302977E0-B05C-48AE-88E8-FED5C1C19BB2}" type="parTrans" cxnId="{FE9B9848-F3E0-468B-BB06-EBBA914673E7}">
      <dgm:prSet/>
      <dgm:spPr/>
      <dgm:t>
        <a:bodyPr/>
        <a:lstStyle/>
        <a:p>
          <a:endParaRPr lang="en-US"/>
        </a:p>
      </dgm:t>
    </dgm:pt>
    <dgm:pt modelId="{6FC73EAC-1935-42F0-9060-0029784F0F9D}" type="sibTrans" cxnId="{FE9B9848-F3E0-468B-BB06-EBBA914673E7}">
      <dgm:prSet/>
      <dgm:spPr/>
      <dgm:t>
        <a:bodyPr/>
        <a:lstStyle/>
        <a:p>
          <a:endParaRPr lang="en-US"/>
        </a:p>
      </dgm:t>
    </dgm:pt>
    <dgm:pt modelId="{433817CA-8E37-4606-B6B9-8248F1CC6878}">
      <dgm:prSet/>
      <dgm:spPr/>
      <dgm:t>
        <a:bodyPr/>
        <a:lstStyle/>
        <a:p>
          <a:r>
            <a:rPr lang="en-US" b="1"/>
            <a:t>Lessons</a:t>
          </a:r>
          <a:endParaRPr lang="en-US"/>
        </a:p>
      </dgm:t>
    </dgm:pt>
    <dgm:pt modelId="{0809AFE1-795F-4452-8E28-D7C0C12AE5B7}" type="parTrans" cxnId="{065FA38D-33FC-41D9-ACA2-7576363748F9}">
      <dgm:prSet/>
      <dgm:spPr/>
      <dgm:t>
        <a:bodyPr/>
        <a:lstStyle/>
        <a:p>
          <a:endParaRPr lang="en-US"/>
        </a:p>
      </dgm:t>
    </dgm:pt>
    <dgm:pt modelId="{F5584085-4545-4715-8599-6BA9E0E7A069}" type="sibTrans" cxnId="{065FA38D-33FC-41D9-ACA2-7576363748F9}">
      <dgm:prSet/>
      <dgm:spPr/>
      <dgm:t>
        <a:bodyPr/>
        <a:lstStyle/>
        <a:p>
          <a:endParaRPr lang="en-US"/>
        </a:p>
      </dgm:t>
    </dgm:pt>
    <dgm:pt modelId="{9204AF19-23D9-4BFE-99D8-449C5EC8B3AE}">
      <dgm:prSet/>
      <dgm:spPr/>
      <dgm:t>
        <a:bodyPr/>
        <a:lstStyle/>
        <a:p>
          <a:r>
            <a:rPr lang="en-US"/>
            <a:t>The illegality must go to the substance of the transaction reflected in the contract, rather than the  method of performance. </a:t>
          </a:r>
        </a:p>
      </dgm:t>
    </dgm:pt>
    <dgm:pt modelId="{36A84E0D-27F2-48DD-94BF-2F981E0A4F6D}" type="parTrans" cxnId="{1B526E68-21E7-48A7-94A3-3905029D10B9}">
      <dgm:prSet/>
      <dgm:spPr/>
      <dgm:t>
        <a:bodyPr/>
        <a:lstStyle/>
        <a:p>
          <a:endParaRPr lang="en-US"/>
        </a:p>
      </dgm:t>
    </dgm:pt>
    <dgm:pt modelId="{E81EB4C6-A7DF-456C-B9D8-99E975447D4D}" type="sibTrans" cxnId="{1B526E68-21E7-48A7-94A3-3905029D10B9}">
      <dgm:prSet/>
      <dgm:spPr/>
      <dgm:t>
        <a:bodyPr/>
        <a:lstStyle/>
        <a:p>
          <a:endParaRPr lang="en-US"/>
        </a:p>
      </dgm:t>
    </dgm:pt>
    <dgm:pt modelId="{5B4A53F3-A085-46D4-B596-904368562C8B}">
      <dgm:prSet/>
      <dgm:spPr/>
      <dgm:t>
        <a:bodyPr/>
        <a:lstStyle/>
        <a:p>
          <a:r>
            <a:rPr lang="en-US" dirty="0"/>
            <a:t>e Better to include an express termination right in the contract that will be triggered by a breach of law in the course of performing the contract, rather than to rely on public policy grounds as a basis for termination.</a:t>
          </a:r>
        </a:p>
      </dgm:t>
    </dgm:pt>
    <dgm:pt modelId="{128CF3B2-023A-40BC-AF3A-96DA4B250A63}" type="parTrans" cxnId="{76065595-C240-4A60-AA24-BBF821E0432E}">
      <dgm:prSet/>
      <dgm:spPr/>
      <dgm:t>
        <a:bodyPr/>
        <a:lstStyle/>
        <a:p>
          <a:endParaRPr lang="en-US"/>
        </a:p>
      </dgm:t>
    </dgm:pt>
    <dgm:pt modelId="{62399EE1-7043-4490-9088-A238691FE224}" type="sibTrans" cxnId="{76065595-C240-4A60-AA24-BBF821E0432E}">
      <dgm:prSet/>
      <dgm:spPr/>
      <dgm:t>
        <a:bodyPr/>
        <a:lstStyle/>
        <a:p>
          <a:endParaRPr lang="en-US"/>
        </a:p>
      </dgm:t>
    </dgm:pt>
    <dgm:pt modelId="{859591FD-C891-42B1-A3E8-0AFE780C3C4D}" type="pres">
      <dgm:prSet presAssocID="{321CE832-5951-4376-A00B-FE9661FB0941}" presName="linear" presStyleCnt="0">
        <dgm:presLayoutVars>
          <dgm:animLvl val="lvl"/>
          <dgm:resizeHandles val="exact"/>
        </dgm:presLayoutVars>
      </dgm:prSet>
      <dgm:spPr/>
    </dgm:pt>
    <dgm:pt modelId="{75ED22C0-E08D-4EC0-BC68-77D4317FF508}" type="pres">
      <dgm:prSet presAssocID="{6CA75CF5-9C14-496F-9BB6-C4024A2B3E91}" presName="parentText" presStyleLbl="node1" presStyleIdx="0" presStyleCnt="2">
        <dgm:presLayoutVars>
          <dgm:chMax val="0"/>
          <dgm:bulletEnabled val="1"/>
        </dgm:presLayoutVars>
      </dgm:prSet>
      <dgm:spPr/>
    </dgm:pt>
    <dgm:pt modelId="{4B08E62D-C9DA-4F2F-9282-F35CA3579B35}" type="pres">
      <dgm:prSet presAssocID="{6FC73EAC-1935-42F0-9060-0029784F0F9D}" presName="spacer" presStyleCnt="0"/>
      <dgm:spPr/>
    </dgm:pt>
    <dgm:pt modelId="{5F1FB9B5-AEB7-4E7E-B52A-90EFC9DDF629}" type="pres">
      <dgm:prSet presAssocID="{433817CA-8E37-4606-B6B9-8248F1CC6878}" presName="parentText" presStyleLbl="node1" presStyleIdx="1" presStyleCnt="2">
        <dgm:presLayoutVars>
          <dgm:chMax val="0"/>
          <dgm:bulletEnabled val="1"/>
        </dgm:presLayoutVars>
      </dgm:prSet>
      <dgm:spPr/>
    </dgm:pt>
    <dgm:pt modelId="{C980C05B-637E-4A3E-82A1-4F43DC09812E}" type="pres">
      <dgm:prSet presAssocID="{433817CA-8E37-4606-B6B9-8248F1CC6878}" presName="childText" presStyleLbl="revTx" presStyleIdx="0" presStyleCnt="1">
        <dgm:presLayoutVars>
          <dgm:bulletEnabled val="1"/>
        </dgm:presLayoutVars>
      </dgm:prSet>
      <dgm:spPr/>
    </dgm:pt>
  </dgm:ptLst>
  <dgm:cxnLst>
    <dgm:cxn modelId="{3C8ED203-4673-4052-B2EC-247E2E933597}" type="presOf" srcId="{5B4A53F3-A085-46D4-B596-904368562C8B}" destId="{C980C05B-637E-4A3E-82A1-4F43DC09812E}" srcOrd="0" destOrd="1" presId="urn:microsoft.com/office/officeart/2005/8/layout/vList2"/>
    <dgm:cxn modelId="{16609807-FE1B-42FE-A8F4-1F331885979D}" type="presOf" srcId="{9204AF19-23D9-4BFE-99D8-449C5EC8B3AE}" destId="{C980C05B-637E-4A3E-82A1-4F43DC09812E}" srcOrd="0" destOrd="0" presId="urn:microsoft.com/office/officeart/2005/8/layout/vList2"/>
    <dgm:cxn modelId="{19368343-1B8B-470E-9C2E-66AC1D1AD821}" type="presOf" srcId="{433817CA-8E37-4606-B6B9-8248F1CC6878}" destId="{5F1FB9B5-AEB7-4E7E-B52A-90EFC9DDF629}" srcOrd="0" destOrd="0" presId="urn:microsoft.com/office/officeart/2005/8/layout/vList2"/>
    <dgm:cxn modelId="{1B526E68-21E7-48A7-94A3-3905029D10B9}" srcId="{433817CA-8E37-4606-B6B9-8248F1CC6878}" destId="{9204AF19-23D9-4BFE-99D8-449C5EC8B3AE}" srcOrd="0" destOrd="0" parTransId="{36A84E0D-27F2-48DD-94BF-2F981E0A4F6D}" sibTransId="{E81EB4C6-A7DF-456C-B9D8-99E975447D4D}"/>
    <dgm:cxn modelId="{FE9B9848-F3E0-468B-BB06-EBBA914673E7}" srcId="{321CE832-5951-4376-A00B-FE9661FB0941}" destId="{6CA75CF5-9C14-496F-9BB6-C4024A2B3E91}" srcOrd="0" destOrd="0" parTransId="{302977E0-B05C-48AE-88E8-FED5C1C19BB2}" sibTransId="{6FC73EAC-1935-42F0-9060-0029784F0F9D}"/>
    <dgm:cxn modelId="{065FA38D-33FC-41D9-ACA2-7576363748F9}" srcId="{321CE832-5951-4376-A00B-FE9661FB0941}" destId="{433817CA-8E37-4606-B6B9-8248F1CC6878}" srcOrd="1" destOrd="0" parTransId="{0809AFE1-795F-4452-8E28-D7C0C12AE5B7}" sibTransId="{F5584085-4545-4715-8599-6BA9E0E7A069}"/>
    <dgm:cxn modelId="{76065595-C240-4A60-AA24-BBF821E0432E}" srcId="{433817CA-8E37-4606-B6B9-8248F1CC6878}" destId="{5B4A53F3-A085-46D4-B596-904368562C8B}" srcOrd="1" destOrd="0" parTransId="{128CF3B2-023A-40BC-AF3A-96DA4B250A63}" sibTransId="{62399EE1-7043-4490-9088-A238691FE224}"/>
    <dgm:cxn modelId="{C58B30D9-5CFA-477B-8FF6-6D76975EC51E}" type="presOf" srcId="{321CE832-5951-4376-A00B-FE9661FB0941}" destId="{859591FD-C891-42B1-A3E8-0AFE780C3C4D}" srcOrd="0" destOrd="0" presId="urn:microsoft.com/office/officeart/2005/8/layout/vList2"/>
    <dgm:cxn modelId="{B58FEFE3-032E-4D14-B1BA-5B7E4BA34AE2}" type="presOf" srcId="{6CA75CF5-9C14-496F-9BB6-C4024A2B3E91}" destId="{75ED22C0-E08D-4EC0-BC68-77D4317FF508}" srcOrd="0" destOrd="0" presId="urn:microsoft.com/office/officeart/2005/8/layout/vList2"/>
    <dgm:cxn modelId="{78F18440-7DA1-424F-9E2F-DE1E193EB14A}" type="presParOf" srcId="{859591FD-C891-42B1-A3E8-0AFE780C3C4D}" destId="{75ED22C0-E08D-4EC0-BC68-77D4317FF508}" srcOrd="0" destOrd="0" presId="urn:microsoft.com/office/officeart/2005/8/layout/vList2"/>
    <dgm:cxn modelId="{D10AD6BC-F35A-43A7-9AB7-65EF5E16C80A}" type="presParOf" srcId="{859591FD-C891-42B1-A3E8-0AFE780C3C4D}" destId="{4B08E62D-C9DA-4F2F-9282-F35CA3579B35}" srcOrd="1" destOrd="0" presId="urn:microsoft.com/office/officeart/2005/8/layout/vList2"/>
    <dgm:cxn modelId="{94143F29-E56C-4241-B563-9ED5BF853F5E}" type="presParOf" srcId="{859591FD-C891-42B1-A3E8-0AFE780C3C4D}" destId="{5F1FB9B5-AEB7-4E7E-B52A-90EFC9DDF629}" srcOrd="2" destOrd="0" presId="urn:microsoft.com/office/officeart/2005/8/layout/vList2"/>
    <dgm:cxn modelId="{C0313662-6AF2-45D2-BD29-F5641B9B6FC8}" type="presParOf" srcId="{859591FD-C891-42B1-A3E8-0AFE780C3C4D}" destId="{C980C05B-637E-4A3E-82A1-4F43DC09812E}"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D7355E2-28AF-4341-87FC-0CC681796144}" type="doc">
      <dgm:prSet loTypeId="urn:microsoft.com/office/officeart/2005/8/layout/list1" loCatId="list" qsTypeId="urn:microsoft.com/office/officeart/2005/8/quickstyle/simple1" qsCatId="simple" csTypeId="urn:microsoft.com/office/officeart/2005/8/colors/accent1_2" csCatId="accent1"/>
      <dgm:spPr/>
      <dgm:t>
        <a:bodyPr/>
        <a:lstStyle/>
        <a:p>
          <a:endParaRPr lang="en-US"/>
        </a:p>
      </dgm:t>
    </dgm:pt>
    <dgm:pt modelId="{0E80A0B8-AC39-458D-BEEC-533129B6EAF4}">
      <dgm:prSet/>
      <dgm:spPr/>
      <dgm:t>
        <a:bodyPr/>
        <a:lstStyle/>
        <a:p>
          <a:r>
            <a:rPr lang="en-US" i="1" baseline="0"/>
            <a:t>Pipikos v Trayans </a:t>
          </a:r>
          <a:r>
            <a:rPr lang="en-US" baseline="0"/>
            <a:t>[2018] HCA 39</a:t>
          </a:r>
          <a:endParaRPr lang="en-US"/>
        </a:p>
      </dgm:t>
    </dgm:pt>
    <dgm:pt modelId="{583B0293-8C52-4E52-BD52-8D47EC197732}" type="parTrans" cxnId="{02F9D61B-5586-4D42-8221-D906EE4DDD90}">
      <dgm:prSet/>
      <dgm:spPr/>
      <dgm:t>
        <a:bodyPr/>
        <a:lstStyle/>
        <a:p>
          <a:endParaRPr lang="en-US"/>
        </a:p>
      </dgm:t>
    </dgm:pt>
    <dgm:pt modelId="{3DA0D9C5-4365-4619-AAC0-CCC99A25A77B}" type="sibTrans" cxnId="{02F9D61B-5586-4D42-8221-D906EE4DDD90}">
      <dgm:prSet/>
      <dgm:spPr/>
      <dgm:t>
        <a:bodyPr/>
        <a:lstStyle/>
        <a:p>
          <a:endParaRPr lang="en-US"/>
        </a:p>
      </dgm:t>
    </dgm:pt>
    <dgm:pt modelId="{4647552C-F35D-4208-B82A-5F5C6905CB26}">
      <dgm:prSet/>
      <dgm:spPr/>
      <dgm:t>
        <a:bodyPr/>
        <a:lstStyle/>
        <a:p>
          <a:r>
            <a:rPr lang="en-US" baseline="0"/>
            <a:t>Leon argued that he held an interest in property. </a:t>
          </a:r>
          <a:endParaRPr lang="en-US"/>
        </a:p>
      </dgm:t>
    </dgm:pt>
    <dgm:pt modelId="{80F205DD-1F03-4625-B7E9-F5A2CFFBBA8B}" type="parTrans" cxnId="{F32BDE49-9D77-4B27-964E-3E892D490D57}">
      <dgm:prSet/>
      <dgm:spPr/>
      <dgm:t>
        <a:bodyPr/>
        <a:lstStyle/>
        <a:p>
          <a:endParaRPr lang="en-US"/>
        </a:p>
      </dgm:t>
    </dgm:pt>
    <dgm:pt modelId="{EC5DA588-7330-4893-BB90-CD306660E2BE}" type="sibTrans" cxnId="{F32BDE49-9D77-4B27-964E-3E892D490D57}">
      <dgm:prSet/>
      <dgm:spPr/>
      <dgm:t>
        <a:bodyPr/>
        <a:lstStyle/>
        <a:p>
          <a:endParaRPr lang="en-US"/>
        </a:p>
      </dgm:t>
    </dgm:pt>
    <dgm:pt modelId="{39422338-315C-456E-8493-502964016C1E}">
      <dgm:prSet/>
      <dgm:spPr/>
      <dgm:t>
        <a:bodyPr/>
        <a:lstStyle/>
        <a:p>
          <a:r>
            <a:rPr lang="en-US" baseline="0"/>
            <a:t>The only documentary evidence of any agreement was a handwritten note. </a:t>
          </a:r>
          <a:endParaRPr lang="en-US"/>
        </a:p>
      </dgm:t>
    </dgm:pt>
    <dgm:pt modelId="{720ACCA1-4B90-4A7A-8DE9-484C9681AFCB}" type="parTrans" cxnId="{CA09AEFD-5C2E-440F-888B-0843BD29055C}">
      <dgm:prSet/>
      <dgm:spPr/>
      <dgm:t>
        <a:bodyPr/>
        <a:lstStyle/>
        <a:p>
          <a:endParaRPr lang="en-US"/>
        </a:p>
      </dgm:t>
    </dgm:pt>
    <dgm:pt modelId="{C799A462-B8AD-4436-8716-5332A5F41B8C}" type="sibTrans" cxnId="{CA09AEFD-5C2E-440F-888B-0843BD29055C}">
      <dgm:prSet/>
      <dgm:spPr/>
      <dgm:t>
        <a:bodyPr/>
        <a:lstStyle/>
        <a:p>
          <a:endParaRPr lang="en-US"/>
        </a:p>
      </dgm:t>
    </dgm:pt>
    <dgm:pt modelId="{80563DF2-18A1-49DA-A508-C727B10D0E44}">
      <dgm:prSet/>
      <dgm:spPr/>
      <dgm:t>
        <a:bodyPr/>
        <a:lstStyle/>
        <a:p>
          <a:r>
            <a:rPr lang="en-US" baseline="0"/>
            <a:t>The agreement did not meet the formality requirements of s 26(1) of the Law of Property Act 1936 (SA). </a:t>
          </a:r>
          <a:endParaRPr lang="en-US"/>
        </a:p>
      </dgm:t>
    </dgm:pt>
    <dgm:pt modelId="{013A3838-DEBE-4F61-B1FA-50AC58F7645C}" type="parTrans" cxnId="{E5EA5E85-8798-4A74-9BB9-A57104DE4414}">
      <dgm:prSet/>
      <dgm:spPr/>
      <dgm:t>
        <a:bodyPr/>
        <a:lstStyle/>
        <a:p>
          <a:endParaRPr lang="en-US"/>
        </a:p>
      </dgm:t>
    </dgm:pt>
    <dgm:pt modelId="{B1498E16-6021-4BAE-9C8D-9DB4A8B9CF6A}" type="sibTrans" cxnId="{E5EA5E85-8798-4A74-9BB9-A57104DE4414}">
      <dgm:prSet/>
      <dgm:spPr/>
      <dgm:t>
        <a:bodyPr/>
        <a:lstStyle/>
        <a:p>
          <a:endParaRPr lang="en-US"/>
        </a:p>
      </dgm:t>
    </dgm:pt>
    <dgm:pt modelId="{80785787-7500-409B-B078-702DB261A786}">
      <dgm:prSet/>
      <dgm:spPr/>
      <dgm:t>
        <a:bodyPr/>
        <a:lstStyle/>
        <a:p>
          <a:r>
            <a:rPr lang="en-US" baseline="0"/>
            <a:t>Leon contended that the doctrine of part performance meant that the agreement had to be specifically performed.</a:t>
          </a:r>
          <a:endParaRPr lang="en-US"/>
        </a:p>
      </dgm:t>
    </dgm:pt>
    <dgm:pt modelId="{F6E40190-E71B-45A6-B1B8-072B5EB47C93}" type="parTrans" cxnId="{68DD7150-5C2A-43B5-87FE-2A751CFE70A9}">
      <dgm:prSet/>
      <dgm:spPr/>
      <dgm:t>
        <a:bodyPr/>
        <a:lstStyle/>
        <a:p>
          <a:endParaRPr lang="en-US"/>
        </a:p>
      </dgm:t>
    </dgm:pt>
    <dgm:pt modelId="{673C8440-62A9-42AD-A821-D142CF532BDC}" type="sibTrans" cxnId="{68DD7150-5C2A-43B5-87FE-2A751CFE70A9}">
      <dgm:prSet/>
      <dgm:spPr/>
      <dgm:t>
        <a:bodyPr/>
        <a:lstStyle/>
        <a:p>
          <a:endParaRPr lang="en-US"/>
        </a:p>
      </dgm:t>
    </dgm:pt>
    <dgm:pt modelId="{A53D2F80-291C-4910-8B65-2F7F1CF6E159}" type="pres">
      <dgm:prSet presAssocID="{DD7355E2-28AF-4341-87FC-0CC681796144}" presName="linear" presStyleCnt="0">
        <dgm:presLayoutVars>
          <dgm:dir/>
          <dgm:animLvl val="lvl"/>
          <dgm:resizeHandles val="exact"/>
        </dgm:presLayoutVars>
      </dgm:prSet>
      <dgm:spPr/>
    </dgm:pt>
    <dgm:pt modelId="{9953BA82-2C8A-46BE-B460-ECC9DCB6BEDF}" type="pres">
      <dgm:prSet presAssocID="{0E80A0B8-AC39-458D-BEEC-533129B6EAF4}" presName="parentLin" presStyleCnt="0"/>
      <dgm:spPr/>
    </dgm:pt>
    <dgm:pt modelId="{E1D08FB8-8D33-421A-9DC6-7296D39EF90B}" type="pres">
      <dgm:prSet presAssocID="{0E80A0B8-AC39-458D-BEEC-533129B6EAF4}" presName="parentLeftMargin" presStyleLbl="node1" presStyleIdx="0" presStyleCnt="1"/>
      <dgm:spPr/>
    </dgm:pt>
    <dgm:pt modelId="{656008D4-C9BF-4817-A08A-D23CA6504B31}" type="pres">
      <dgm:prSet presAssocID="{0E80A0B8-AC39-458D-BEEC-533129B6EAF4}" presName="parentText" presStyleLbl="node1" presStyleIdx="0" presStyleCnt="1">
        <dgm:presLayoutVars>
          <dgm:chMax val="0"/>
          <dgm:bulletEnabled val="1"/>
        </dgm:presLayoutVars>
      </dgm:prSet>
      <dgm:spPr/>
    </dgm:pt>
    <dgm:pt modelId="{5440A856-6383-41F5-8E8C-9617569D9CE8}" type="pres">
      <dgm:prSet presAssocID="{0E80A0B8-AC39-458D-BEEC-533129B6EAF4}" presName="negativeSpace" presStyleCnt="0"/>
      <dgm:spPr/>
    </dgm:pt>
    <dgm:pt modelId="{9D2B494B-6691-47F3-A2D8-2BC3A6BC2568}" type="pres">
      <dgm:prSet presAssocID="{0E80A0B8-AC39-458D-BEEC-533129B6EAF4}" presName="childText" presStyleLbl="conFgAcc1" presStyleIdx="0" presStyleCnt="1">
        <dgm:presLayoutVars>
          <dgm:bulletEnabled val="1"/>
        </dgm:presLayoutVars>
      </dgm:prSet>
      <dgm:spPr/>
    </dgm:pt>
  </dgm:ptLst>
  <dgm:cxnLst>
    <dgm:cxn modelId="{72B0710C-4DD9-4164-8E8D-CB0666CB2A50}" type="presOf" srcId="{0E80A0B8-AC39-458D-BEEC-533129B6EAF4}" destId="{656008D4-C9BF-4817-A08A-D23CA6504B31}" srcOrd="1" destOrd="0" presId="urn:microsoft.com/office/officeart/2005/8/layout/list1"/>
    <dgm:cxn modelId="{33579F12-F82F-4247-84C0-4890065355A6}" type="presOf" srcId="{80785787-7500-409B-B078-702DB261A786}" destId="{9D2B494B-6691-47F3-A2D8-2BC3A6BC2568}" srcOrd="0" destOrd="3" presId="urn:microsoft.com/office/officeart/2005/8/layout/list1"/>
    <dgm:cxn modelId="{02F9D61B-5586-4D42-8221-D906EE4DDD90}" srcId="{DD7355E2-28AF-4341-87FC-0CC681796144}" destId="{0E80A0B8-AC39-458D-BEEC-533129B6EAF4}" srcOrd="0" destOrd="0" parTransId="{583B0293-8C52-4E52-BD52-8D47EC197732}" sibTransId="{3DA0D9C5-4365-4619-AAC0-CCC99A25A77B}"/>
    <dgm:cxn modelId="{CAC8FC2D-13FB-44C5-B6D6-C432CB96A3D7}" type="presOf" srcId="{4647552C-F35D-4208-B82A-5F5C6905CB26}" destId="{9D2B494B-6691-47F3-A2D8-2BC3A6BC2568}" srcOrd="0" destOrd="0" presId="urn:microsoft.com/office/officeart/2005/8/layout/list1"/>
    <dgm:cxn modelId="{F32BDE49-9D77-4B27-964E-3E892D490D57}" srcId="{0E80A0B8-AC39-458D-BEEC-533129B6EAF4}" destId="{4647552C-F35D-4208-B82A-5F5C6905CB26}" srcOrd="0" destOrd="0" parTransId="{80F205DD-1F03-4625-B7E9-F5A2CFFBBA8B}" sibTransId="{EC5DA588-7330-4893-BB90-CD306660E2BE}"/>
    <dgm:cxn modelId="{B19A6D4C-46A9-4477-8F7E-72AA071E4373}" type="presOf" srcId="{0E80A0B8-AC39-458D-BEEC-533129B6EAF4}" destId="{E1D08FB8-8D33-421A-9DC6-7296D39EF90B}" srcOrd="0" destOrd="0" presId="urn:microsoft.com/office/officeart/2005/8/layout/list1"/>
    <dgm:cxn modelId="{68DD7150-5C2A-43B5-87FE-2A751CFE70A9}" srcId="{0E80A0B8-AC39-458D-BEEC-533129B6EAF4}" destId="{80785787-7500-409B-B078-702DB261A786}" srcOrd="3" destOrd="0" parTransId="{F6E40190-E71B-45A6-B1B8-072B5EB47C93}" sibTransId="{673C8440-62A9-42AD-A821-D142CF532BDC}"/>
    <dgm:cxn modelId="{E5EA5E85-8798-4A74-9BB9-A57104DE4414}" srcId="{0E80A0B8-AC39-458D-BEEC-533129B6EAF4}" destId="{80563DF2-18A1-49DA-A508-C727B10D0E44}" srcOrd="2" destOrd="0" parTransId="{013A3838-DEBE-4F61-B1FA-50AC58F7645C}" sibTransId="{B1498E16-6021-4BAE-9C8D-9DB4A8B9CF6A}"/>
    <dgm:cxn modelId="{0BDE92A0-080A-4F86-AAC4-91753350C387}" type="presOf" srcId="{80563DF2-18A1-49DA-A508-C727B10D0E44}" destId="{9D2B494B-6691-47F3-A2D8-2BC3A6BC2568}" srcOrd="0" destOrd="2" presId="urn:microsoft.com/office/officeart/2005/8/layout/list1"/>
    <dgm:cxn modelId="{F56B41A2-E6A4-4152-8838-044A6C8CFE6D}" type="presOf" srcId="{39422338-315C-456E-8493-502964016C1E}" destId="{9D2B494B-6691-47F3-A2D8-2BC3A6BC2568}" srcOrd="0" destOrd="1" presId="urn:microsoft.com/office/officeart/2005/8/layout/list1"/>
    <dgm:cxn modelId="{77F02FE7-15ED-4747-96DC-850A5BA0D06B}" type="presOf" srcId="{DD7355E2-28AF-4341-87FC-0CC681796144}" destId="{A53D2F80-291C-4910-8B65-2F7F1CF6E159}" srcOrd="0" destOrd="0" presId="urn:microsoft.com/office/officeart/2005/8/layout/list1"/>
    <dgm:cxn modelId="{CA09AEFD-5C2E-440F-888B-0843BD29055C}" srcId="{0E80A0B8-AC39-458D-BEEC-533129B6EAF4}" destId="{39422338-315C-456E-8493-502964016C1E}" srcOrd="1" destOrd="0" parTransId="{720ACCA1-4B90-4A7A-8DE9-484C9681AFCB}" sibTransId="{C799A462-B8AD-4436-8716-5332A5F41B8C}"/>
    <dgm:cxn modelId="{7C4F06F1-3ABF-434B-9020-84534F30CD9F}" type="presParOf" srcId="{A53D2F80-291C-4910-8B65-2F7F1CF6E159}" destId="{9953BA82-2C8A-46BE-B460-ECC9DCB6BEDF}" srcOrd="0" destOrd="0" presId="urn:microsoft.com/office/officeart/2005/8/layout/list1"/>
    <dgm:cxn modelId="{11D7E52A-71B8-47B3-88A5-0C598B342FAE}" type="presParOf" srcId="{9953BA82-2C8A-46BE-B460-ECC9DCB6BEDF}" destId="{E1D08FB8-8D33-421A-9DC6-7296D39EF90B}" srcOrd="0" destOrd="0" presId="urn:microsoft.com/office/officeart/2005/8/layout/list1"/>
    <dgm:cxn modelId="{CFD84010-F282-4D36-9959-13C61F057E07}" type="presParOf" srcId="{9953BA82-2C8A-46BE-B460-ECC9DCB6BEDF}" destId="{656008D4-C9BF-4817-A08A-D23CA6504B31}" srcOrd="1" destOrd="0" presId="urn:microsoft.com/office/officeart/2005/8/layout/list1"/>
    <dgm:cxn modelId="{1AAA5475-937A-4D02-A712-CB4821FD7746}" type="presParOf" srcId="{A53D2F80-291C-4910-8B65-2F7F1CF6E159}" destId="{5440A856-6383-41F5-8E8C-9617569D9CE8}" srcOrd="1" destOrd="0" presId="urn:microsoft.com/office/officeart/2005/8/layout/list1"/>
    <dgm:cxn modelId="{E85CEC6E-4D66-4A62-ACF9-56A0803D6155}" type="presParOf" srcId="{A53D2F80-291C-4910-8B65-2F7F1CF6E159}" destId="{9D2B494B-6691-47F3-A2D8-2BC3A6BC2568}"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6BA312F-E188-44FD-9653-1464BE0F4F23}" type="doc">
      <dgm:prSet loTypeId="urn:microsoft.com/office/officeart/2005/8/layout/list1" loCatId="list" qsTypeId="urn:microsoft.com/office/officeart/2005/8/quickstyle/simple1" qsCatId="simple" csTypeId="urn:microsoft.com/office/officeart/2005/8/colors/accent1_2" csCatId="accent1"/>
      <dgm:spPr/>
      <dgm:t>
        <a:bodyPr/>
        <a:lstStyle/>
        <a:p>
          <a:endParaRPr lang="en-US"/>
        </a:p>
      </dgm:t>
    </dgm:pt>
    <dgm:pt modelId="{BC667576-D659-42D8-A3B1-EFC4BF0EF6F1}">
      <dgm:prSet/>
      <dgm:spPr/>
      <dgm:t>
        <a:bodyPr/>
        <a:lstStyle/>
        <a:p>
          <a:r>
            <a:rPr lang="en-US" i="1" baseline="0"/>
            <a:t>Pipikos v Trayans </a:t>
          </a:r>
          <a:r>
            <a:rPr lang="en-US" baseline="0"/>
            <a:t>[2018] HCA 39 – requirement of “unequivocal referability” </a:t>
          </a:r>
          <a:endParaRPr lang="en-US"/>
        </a:p>
      </dgm:t>
    </dgm:pt>
    <dgm:pt modelId="{151F9ED2-80A0-47F2-9E11-78400D2246E4}" type="parTrans" cxnId="{F94D9D97-0866-4FF7-A576-AB248FEA1979}">
      <dgm:prSet/>
      <dgm:spPr/>
      <dgm:t>
        <a:bodyPr/>
        <a:lstStyle/>
        <a:p>
          <a:endParaRPr lang="en-US"/>
        </a:p>
      </dgm:t>
    </dgm:pt>
    <dgm:pt modelId="{8022B044-6661-4737-8FB4-EC2673F02D7D}" type="sibTrans" cxnId="{F94D9D97-0866-4FF7-A576-AB248FEA1979}">
      <dgm:prSet/>
      <dgm:spPr/>
      <dgm:t>
        <a:bodyPr/>
        <a:lstStyle/>
        <a:p>
          <a:endParaRPr lang="en-US"/>
        </a:p>
      </dgm:t>
    </dgm:pt>
    <dgm:pt modelId="{E366CF9F-F322-4780-80B7-96FFDD5E1826}">
      <dgm:prSet/>
      <dgm:spPr/>
      <dgm:t>
        <a:bodyPr/>
        <a:lstStyle/>
        <a:p>
          <a:r>
            <a:rPr lang="en-US" baseline="0"/>
            <a:t>Leon argued that it is unduly demanding of a party seeking specific performance of a parol contract for the sale of land to require that the acts of part performance be "unequivocally, and in their own nature, referable" to a contract of the kind asserted by the party seeking specific performance. </a:t>
          </a:r>
          <a:endParaRPr lang="en-US"/>
        </a:p>
      </dgm:t>
    </dgm:pt>
    <dgm:pt modelId="{D3BD02F4-E27D-446C-9594-99A556C48254}" type="parTrans" cxnId="{7005187B-809F-4DF5-96D3-178C9B3F4853}">
      <dgm:prSet/>
      <dgm:spPr/>
      <dgm:t>
        <a:bodyPr/>
        <a:lstStyle/>
        <a:p>
          <a:endParaRPr lang="en-US"/>
        </a:p>
      </dgm:t>
    </dgm:pt>
    <dgm:pt modelId="{6FAC9004-1727-4E89-95C3-14A1301389FD}" type="sibTrans" cxnId="{7005187B-809F-4DF5-96D3-178C9B3F4853}">
      <dgm:prSet/>
      <dgm:spPr/>
      <dgm:t>
        <a:bodyPr/>
        <a:lstStyle/>
        <a:p>
          <a:endParaRPr lang="en-US"/>
        </a:p>
      </dgm:t>
    </dgm:pt>
    <dgm:pt modelId="{12021C7A-DC63-4C88-A2C7-7E78B07CF0F0}">
      <dgm:prSet/>
      <dgm:spPr/>
      <dgm:t>
        <a:bodyPr/>
        <a:lstStyle/>
        <a:p>
          <a:r>
            <a:rPr lang="en-US" baseline="0"/>
            <a:t>Leon urged the adoption of a more relaxed approach. </a:t>
          </a:r>
          <a:endParaRPr lang="en-US"/>
        </a:p>
      </dgm:t>
    </dgm:pt>
    <dgm:pt modelId="{EBCF7016-4DF9-49CC-B654-A89D8DFAA895}" type="parTrans" cxnId="{7625C589-600D-4E62-99B7-1F1CA002D3C7}">
      <dgm:prSet/>
      <dgm:spPr/>
      <dgm:t>
        <a:bodyPr/>
        <a:lstStyle/>
        <a:p>
          <a:endParaRPr lang="en-US"/>
        </a:p>
      </dgm:t>
    </dgm:pt>
    <dgm:pt modelId="{484FC9BA-B4F0-4B9C-A561-C41D0BEB4EFB}" type="sibTrans" cxnId="{7625C589-600D-4E62-99B7-1F1CA002D3C7}">
      <dgm:prSet/>
      <dgm:spPr/>
      <dgm:t>
        <a:bodyPr/>
        <a:lstStyle/>
        <a:p>
          <a:endParaRPr lang="en-US"/>
        </a:p>
      </dgm:t>
    </dgm:pt>
    <dgm:pt modelId="{5EC60A71-1188-408A-A559-0956B1E80109}" type="pres">
      <dgm:prSet presAssocID="{B6BA312F-E188-44FD-9653-1464BE0F4F23}" presName="linear" presStyleCnt="0">
        <dgm:presLayoutVars>
          <dgm:dir/>
          <dgm:animLvl val="lvl"/>
          <dgm:resizeHandles val="exact"/>
        </dgm:presLayoutVars>
      </dgm:prSet>
      <dgm:spPr/>
    </dgm:pt>
    <dgm:pt modelId="{67D54C66-776C-41D7-803E-373ED718E778}" type="pres">
      <dgm:prSet presAssocID="{BC667576-D659-42D8-A3B1-EFC4BF0EF6F1}" presName="parentLin" presStyleCnt="0"/>
      <dgm:spPr/>
    </dgm:pt>
    <dgm:pt modelId="{18CB96A3-8B8E-4EFF-AB5E-E4E94F16D592}" type="pres">
      <dgm:prSet presAssocID="{BC667576-D659-42D8-A3B1-EFC4BF0EF6F1}" presName="parentLeftMargin" presStyleLbl="node1" presStyleIdx="0" presStyleCnt="1"/>
      <dgm:spPr/>
    </dgm:pt>
    <dgm:pt modelId="{28FA6624-792A-4ADC-BE25-E0CB20F6F9C9}" type="pres">
      <dgm:prSet presAssocID="{BC667576-D659-42D8-A3B1-EFC4BF0EF6F1}" presName="parentText" presStyleLbl="node1" presStyleIdx="0" presStyleCnt="1">
        <dgm:presLayoutVars>
          <dgm:chMax val="0"/>
          <dgm:bulletEnabled val="1"/>
        </dgm:presLayoutVars>
      </dgm:prSet>
      <dgm:spPr/>
    </dgm:pt>
    <dgm:pt modelId="{491F565C-2B2D-4228-B498-1189CAC74105}" type="pres">
      <dgm:prSet presAssocID="{BC667576-D659-42D8-A3B1-EFC4BF0EF6F1}" presName="negativeSpace" presStyleCnt="0"/>
      <dgm:spPr/>
    </dgm:pt>
    <dgm:pt modelId="{8FEB44AB-5B30-4952-8D6F-5F4E8B6BCE7D}" type="pres">
      <dgm:prSet presAssocID="{BC667576-D659-42D8-A3B1-EFC4BF0EF6F1}" presName="childText" presStyleLbl="conFgAcc1" presStyleIdx="0" presStyleCnt="1">
        <dgm:presLayoutVars>
          <dgm:bulletEnabled val="1"/>
        </dgm:presLayoutVars>
      </dgm:prSet>
      <dgm:spPr/>
    </dgm:pt>
  </dgm:ptLst>
  <dgm:cxnLst>
    <dgm:cxn modelId="{85536330-C97F-4A58-A9AF-DFC4D9AE23DB}" type="presOf" srcId="{BC667576-D659-42D8-A3B1-EFC4BF0EF6F1}" destId="{28FA6624-792A-4ADC-BE25-E0CB20F6F9C9}" srcOrd="1" destOrd="0" presId="urn:microsoft.com/office/officeart/2005/8/layout/list1"/>
    <dgm:cxn modelId="{EA59CD54-7204-4CFE-8835-9F58B08C01A9}" type="presOf" srcId="{E366CF9F-F322-4780-80B7-96FFDD5E1826}" destId="{8FEB44AB-5B30-4952-8D6F-5F4E8B6BCE7D}" srcOrd="0" destOrd="0" presId="urn:microsoft.com/office/officeart/2005/8/layout/list1"/>
    <dgm:cxn modelId="{7005187B-809F-4DF5-96D3-178C9B3F4853}" srcId="{BC667576-D659-42D8-A3B1-EFC4BF0EF6F1}" destId="{E366CF9F-F322-4780-80B7-96FFDD5E1826}" srcOrd="0" destOrd="0" parTransId="{D3BD02F4-E27D-446C-9594-99A556C48254}" sibTransId="{6FAC9004-1727-4E89-95C3-14A1301389FD}"/>
    <dgm:cxn modelId="{7625C589-600D-4E62-99B7-1F1CA002D3C7}" srcId="{BC667576-D659-42D8-A3B1-EFC4BF0EF6F1}" destId="{12021C7A-DC63-4C88-A2C7-7E78B07CF0F0}" srcOrd="1" destOrd="0" parTransId="{EBCF7016-4DF9-49CC-B654-A89D8DFAA895}" sibTransId="{484FC9BA-B4F0-4B9C-A561-C41D0BEB4EFB}"/>
    <dgm:cxn modelId="{F94D9D97-0866-4FF7-A576-AB248FEA1979}" srcId="{B6BA312F-E188-44FD-9653-1464BE0F4F23}" destId="{BC667576-D659-42D8-A3B1-EFC4BF0EF6F1}" srcOrd="0" destOrd="0" parTransId="{151F9ED2-80A0-47F2-9E11-78400D2246E4}" sibTransId="{8022B044-6661-4737-8FB4-EC2673F02D7D}"/>
    <dgm:cxn modelId="{B1388BA0-732C-4293-BFB6-DB64763BF3D7}" type="presOf" srcId="{12021C7A-DC63-4C88-A2C7-7E78B07CF0F0}" destId="{8FEB44AB-5B30-4952-8D6F-5F4E8B6BCE7D}" srcOrd="0" destOrd="1" presId="urn:microsoft.com/office/officeart/2005/8/layout/list1"/>
    <dgm:cxn modelId="{E63C15C0-18E0-410A-B293-EE81399914C4}" type="presOf" srcId="{BC667576-D659-42D8-A3B1-EFC4BF0EF6F1}" destId="{18CB96A3-8B8E-4EFF-AB5E-E4E94F16D592}" srcOrd="0" destOrd="0" presId="urn:microsoft.com/office/officeart/2005/8/layout/list1"/>
    <dgm:cxn modelId="{18AB04F0-5390-4D3B-9F9C-7ED53AC33F55}" type="presOf" srcId="{B6BA312F-E188-44FD-9653-1464BE0F4F23}" destId="{5EC60A71-1188-408A-A559-0956B1E80109}" srcOrd="0" destOrd="0" presId="urn:microsoft.com/office/officeart/2005/8/layout/list1"/>
    <dgm:cxn modelId="{AB0ED01A-8F5C-41BE-8174-BB9D71BD62E5}" type="presParOf" srcId="{5EC60A71-1188-408A-A559-0956B1E80109}" destId="{67D54C66-776C-41D7-803E-373ED718E778}" srcOrd="0" destOrd="0" presId="urn:microsoft.com/office/officeart/2005/8/layout/list1"/>
    <dgm:cxn modelId="{30B5A22E-A5DF-4BF2-9B31-628D6B7588BC}" type="presParOf" srcId="{67D54C66-776C-41D7-803E-373ED718E778}" destId="{18CB96A3-8B8E-4EFF-AB5E-E4E94F16D592}" srcOrd="0" destOrd="0" presId="urn:microsoft.com/office/officeart/2005/8/layout/list1"/>
    <dgm:cxn modelId="{39DFCDAA-EF0E-44FD-984D-4E5BC8F8F650}" type="presParOf" srcId="{67D54C66-776C-41D7-803E-373ED718E778}" destId="{28FA6624-792A-4ADC-BE25-E0CB20F6F9C9}" srcOrd="1" destOrd="0" presId="urn:microsoft.com/office/officeart/2005/8/layout/list1"/>
    <dgm:cxn modelId="{1D148AA5-022A-434C-9F62-EDF0B160B159}" type="presParOf" srcId="{5EC60A71-1188-408A-A559-0956B1E80109}" destId="{491F565C-2B2D-4228-B498-1189CAC74105}" srcOrd="1" destOrd="0" presId="urn:microsoft.com/office/officeart/2005/8/layout/list1"/>
    <dgm:cxn modelId="{EF8A5C3B-3F37-4E66-ABE5-92DCAA0600C3}" type="presParOf" srcId="{5EC60A71-1188-408A-A559-0956B1E80109}" destId="{8FEB44AB-5B30-4952-8D6F-5F4E8B6BCE7D}"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1FCFEF0-2853-47D5-ABAB-D99E3716FF5D}" type="doc">
      <dgm:prSet loTypeId="urn:microsoft.com/office/officeart/2005/8/layout/list1" loCatId="list" qsTypeId="urn:microsoft.com/office/officeart/2005/8/quickstyle/simple1" qsCatId="simple" csTypeId="urn:microsoft.com/office/officeart/2005/8/colors/accent1_2" csCatId="accent1"/>
      <dgm:spPr/>
      <dgm:t>
        <a:bodyPr/>
        <a:lstStyle/>
        <a:p>
          <a:endParaRPr lang="en-US"/>
        </a:p>
      </dgm:t>
    </dgm:pt>
    <dgm:pt modelId="{F47B76A5-7204-415B-8576-92F8BCFFF531}">
      <dgm:prSet/>
      <dgm:spPr/>
      <dgm:t>
        <a:bodyPr/>
        <a:lstStyle/>
        <a:p>
          <a:r>
            <a:rPr lang="en-US" i="1" baseline="0"/>
            <a:t>Pipikos v Trayans </a:t>
          </a:r>
          <a:r>
            <a:rPr lang="en-US" baseline="0"/>
            <a:t>[2018] HCA 39 – arguments </a:t>
          </a:r>
          <a:endParaRPr lang="en-US"/>
        </a:p>
      </dgm:t>
    </dgm:pt>
    <dgm:pt modelId="{6594B9B2-EED5-4213-AB26-5C88BE793379}" type="parTrans" cxnId="{C500C88A-308E-4D62-BFC1-F1945484D5F9}">
      <dgm:prSet/>
      <dgm:spPr/>
      <dgm:t>
        <a:bodyPr/>
        <a:lstStyle/>
        <a:p>
          <a:endParaRPr lang="en-US"/>
        </a:p>
      </dgm:t>
    </dgm:pt>
    <dgm:pt modelId="{35713333-32E8-4D16-9B54-A94A2F4BBBE5}" type="sibTrans" cxnId="{C500C88A-308E-4D62-BFC1-F1945484D5F9}">
      <dgm:prSet/>
      <dgm:spPr/>
      <dgm:t>
        <a:bodyPr/>
        <a:lstStyle/>
        <a:p>
          <a:endParaRPr lang="en-US"/>
        </a:p>
      </dgm:t>
    </dgm:pt>
    <dgm:pt modelId="{EC5018E1-BD83-4692-9928-A17748D7BFE4}">
      <dgm:prSet/>
      <dgm:spPr/>
      <dgm:t>
        <a:bodyPr/>
        <a:lstStyle/>
        <a:p>
          <a:r>
            <a:rPr lang="en-US" baseline="0"/>
            <a:t>The approach of Lord Selborne in </a:t>
          </a:r>
          <a:r>
            <a:rPr lang="en-US" i="1" baseline="0"/>
            <a:t>Maddison v Alderson </a:t>
          </a:r>
          <a:r>
            <a:rPr lang="en-US" baseline="0"/>
            <a:t>was flawed in that it focused upon a concern about the evidence required to prove the parol contract. The true basis of the doctrine is the concern to prevent unconscientious conduct. </a:t>
          </a:r>
          <a:endParaRPr lang="en-US"/>
        </a:p>
      </dgm:t>
    </dgm:pt>
    <dgm:pt modelId="{0C17E526-39D0-477A-8FD5-C5AF77219E48}" type="parTrans" cxnId="{E419439C-E086-483D-ABF1-51D8B65C2483}">
      <dgm:prSet/>
      <dgm:spPr/>
      <dgm:t>
        <a:bodyPr/>
        <a:lstStyle/>
        <a:p>
          <a:endParaRPr lang="en-US"/>
        </a:p>
      </dgm:t>
    </dgm:pt>
    <dgm:pt modelId="{0AC6768E-E561-41D5-814A-7209DEF8F640}" type="sibTrans" cxnId="{E419439C-E086-483D-ABF1-51D8B65C2483}">
      <dgm:prSet/>
      <dgm:spPr/>
      <dgm:t>
        <a:bodyPr/>
        <a:lstStyle/>
        <a:p>
          <a:endParaRPr lang="en-US"/>
        </a:p>
      </dgm:t>
    </dgm:pt>
    <dgm:pt modelId="{64469C1C-D8D3-4379-BDA3-4E1C28D2B1B4}">
      <dgm:prSet/>
      <dgm:spPr/>
      <dgm:t>
        <a:bodyPr/>
        <a:lstStyle/>
        <a:p>
          <a:r>
            <a:rPr lang="en-US" baseline="0"/>
            <a:t>The doctrine of part performance should be extended to the circumstances of the present case consistently with liberalising trends in the development of the law of equitable estoppel. </a:t>
          </a:r>
          <a:endParaRPr lang="en-US"/>
        </a:p>
      </dgm:t>
    </dgm:pt>
    <dgm:pt modelId="{640183B3-63C9-4201-A296-2F8107571EB3}" type="parTrans" cxnId="{A61A4BCC-C61E-4A2B-91B0-BD6B485E425D}">
      <dgm:prSet/>
      <dgm:spPr/>
      <dgm:t>
        <a:bodyPr/>
        <a:lstStyle/>
        <a:p>
          <a:endParaRPr lang="en-US"/>
        </a:p>
      </dgm:t>
    </dgm:pt>
    <dgm:pt modelId="{4A722590-1FDB-49C4-ACCF-4A0AB1128E0C}" type="sibTrans" cxnId="{A61A4BCC-C61E-4A2B-91B0-BD6B485E425D}">
      <dgm:prSet/>
      <dgm:spPr/>
      <dgm:t>
        <a:bodyPr/>
        <a:lstStyle/>
        <a:p>
          <a:endParaRPr lang="en-US"/>
        </a:p>
      </dgm:t>
    </dgm:pt>
    <dgm:pt modelId="{57735574-442D-4017-A54D-47E78F97D4F3}" type="pres">
      <dgm:prSet presAssocID="{11FCFEF0-2853-47D5-ABAB-D99E3716FF5D}" presName="linear" presStyleCnt="0">
        <dgm:presLayoutVars>
          <dgm:dir/>
          <dgm:animLvl val="lvl"/>
          <dgm:resizeHandles val="exact"/>
        </dgm:presLayoutVars>
      </dgm:prSet>
      <dgm:spPr/>
    </dgm:pt>
    <dgm:pt modelId="{D38EAC9C-483E-40B9-85A6-AF639100494D}" type="pres">
      <dgm:prSet presAssocID="{F47B76A5-7204-415B-8576-92F8BCFFF531}" presName="parentLin" presStyleCnt="0"/>
      <dgm:spPr/>
    </dgm:pt>
    <dgm:pt modelId="{B2BFB14F-DBDE-4E37-8FE7-DCC721AAF18B}" type="pres">
      <dgm:prSet presAssocID="{F47B76A5-7204-415B-8576-92F8BCFFF531}" presName="parentLeftMargin" presStyleLbl="node1" presStyleIdx="0" presStyleCnt="1"/>
      <dgm:spPr/>
    </dgm:pt>
    <dgm:pt modelId="{F20F79D6-CFF9-4431-942D-E3AC683ED7CD}" type="pres">
      <dgm:prSet presAssocID="{F47B76A5-7204-415B-8576-92F8BCFFF531}" presName="parentText" presStyleLbl="node1" presStyleIdx="0" presStyleCnt="1">
        <dgm:presLayoutVars>
          <dgm:chMax val="0"/>
          <dgm:bulletEnabled val="1"/>
        </dgm:presLayoutVars>
      </dgm:prSet>
      <dgm:spPr/>
    </dgm:pt>
    <dgm:pt modelId="{8EFB4848-5F22-4ADC-8B3E-98A7C18D5586}" type="pres">
      <dgm:prSet presAssocID="{F47B76A5-7204-415B-8576-92F8BCFFF531}" presName="negativeSpace" presStyleCnt="0"/>
      <dgm:spPr/>
    </dgm:pt>
    <dgm:pt modelId="{FDB13B64-2360-4AC5-999C-B9E66B3CED1E}" type="pres">
      <dgm:prSet presAssocID="{F47B76A5-7204-415B-8576-92F8BCFFF531}" presName="childText" presStyleLbl="conFgAcc1" presStyleIdx="0" presStyleCnt="1">
        <dgm:presLayoutVars>
          <dgm:bulletEnabled val="1"/>
        </dgm:presLayoutVars>
      </dgm:prSet>
      <dgm:spPr/>
    </dgm:pt>
  </dgm:ptLst>
  <dgm:cxnLst>
    <dgm:cxn modelId="{8282A764-1070-401A-8246-7619A8324F80}" type="presOf" srcId="{64469C1C-D8D3-4379-BDA3-4E1C28D2B1B4}" destId="{FDB13B64-2360-4AC5-999C-B9E66B3CED1E}" srcOrd="0" destOrd="1" presId="urn:microsoft.com/office/officeart/2005/8/layout/list1"/>
    <dgm:cxn modelId="{C500C88A-308E-4D62-BFC1-F1945484D5F9}" srcId="{11FCFEF0-2853-47D5-ABAB-D99E3716FF5D}" destId="{F47B76A5-7204-415B-8576-92F8BCFFF531}" srcOrd="0" destOrd="0" parTransId="{6594B9B2-EED5-4213-AB26-5C88BE793379}" sibTransId="{35713333-32E8-4D16-9B54-A94A2F4BBBE5}"/>
    <dgm:cxn modelId="{E419439C-E086-483D-ABF1-51D8B65C2483}" srcId="{F47B76A5-7204-415B-8576-92F8BCFFF531}" destId="{EC5018E1-BD83-4692-9928-A17748D7BFE4}" srcOrd="0" destOrd="0" parTransId="{0C17E526-39D0-477A-8FD5-C5AF77219E48}" sibTransId="{0AC6768E-E561-41D5-814A-7209DEF8F640}"/>
    <dgm:cxn modelId="{D876DBAD-E957-4A91-98E0-FE9AF32C3637}" type="presOf" srcId="{11FCFEF0-2853-47D5-ABAB-D99E3716FF5D}" destId="{57735574-442D-4017-A54D-47E78F97D4F3}" srcOrd="0" destOrd="0" presId="urn:microsoft.com/office/officeart/2005/8/layout/list1"/>
    <dgm:cxn modelId="{A14CF0BE-4819-427A-96B0-A665CB687D94}" type="presOf" srcId="{EC5018E1-BD83-4692-9928-A17748D7BFE4}" destId="{FDB13B64-2360-4AC5-999C-B9E66B3CED1E}" srcOrd="0" destOrd="0" presId="urn:microsoft.com/office/officeart/2005/8/layout/list1"/>
    <dgm:cxn modelId="{F82615CB-7196-47D1-AED8-59C4F85A5F47}" type="presOf" srcId="{F47B76A5-7204-415B-8576-92F8BCFFF531}" destId="{B2BFB14F-DBDE-4E37-8FE7-DCC721AAF18B}" srcOrd="0" destOrd="0" presId="urn:microsoft.com/office/officeart/2005/8/layout/list1"/>
    <dgm:cxn modelId="{A61A4BCC-C61E-4A2B-91B0-BD6B485E425D}" srcId="{F47B76A5-7204-415B-8576-92F8BCFFF531}" destId="{64469C1C-D8D3-4379-BDA3-4E1C28D2B1B4}" srcOrd="1" destOrd="0" parTransId="{640183B3-63C9-4201-A296-2F8107571EB3}" sibTransId="{4A722590-1FDB-49C4-ACCF-4A0AB1128E0C}"/>
    <dgm:cxn modelId="{4BDCACF4-EC21-48A8-AF9B-7161DD13F64D}" type="presOf" srcId="{F47B76A5-7204-415B-8576-92F8BCFFF531}" destId="{F20F79D6-CFF9-4431-942D-E3AC683ED7CD}" srcOrd="1" destOrd="0" presId="urn:microsoft.com/office/officeart/2005/8/layout/list1"/>
    <dgm:cxn modelId="{26ADBA94-FBE7-4595-8519-CBE776CF988E}" type="presParOf" srcId="{57735574-442D-4017-A54D-47E78F97D4F3}" destId="{D38EAC9C-483E-40B9-85A6-AF639100494D}" srcOrd="0" destOrd="0" presId="urn:microsoft.com/office/officeart/2005/8/layout/list1"/>
    <dgm:cxn modelId="{91A1E64B-426F-4464-83C9-13B72A30D68A}" type="presParOf" srcId="{D38EAC9C-483E-40B9-85A6-AF639100494D}" destId="{B2BFB14F-DBDE-4E37-8FE7-DCC721AAF18B}" srcOrd="0" destOrd="0" presId="urn:microsoft.com/office/officeart/2005/8/layout/list1"/>
    <dgm:cxn modelId="{B1AEB61E-8A17-4929-8D1E-71E62B37CF77}" type="presParOf" srcId="{D38EAC9C-483E-40B9-85A6-AF639100494D}" destId="{F20F79D6-CFF9-4431-942D-E3AC683ED7CD}" srcOrd="1" destOrd="0" presId="urn:microsoft.com/office/officeart/2005/8/layout/list1"/>
    <dgm:cxn modelId="{27AF9CCD-C716-45EE-866D-55961963E78E}" type="presParOf" srcId="{57735574-442D-4017-A54D-47E78F97D4F3}" destId="{8EFB4848-5F22-4ADC-8B3E-98A7C18D5586}" srcOrd="1" destOrd="0" presId="urn:microsoft.com/office/officeart/2005/8/layout/list1"/>
    <dgm:cxn modelId="{CE511DCC-87BA-4513-91D9-4F15C9AE2C33}" type="presParOf" srcId="{57735574-442D-4017-A54D-47E78F97D4F3}" destId="{FDB13B64-2360-4AC5-999C-B9E66B3CED1E}"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3D9BA7-F71D-4EAC-8986-889AF2196918}">
      <dsp:nvSpPr>
        <dsp:cNvPr id="0" name=""/>
        <dsp:cNvSpPr/>
      </dsp:nvSpPr>
      <dsp:spPr>
        <a:xfrm>
          <a:off x="0" y="494962"/>
          <a:ext cx="6492875" cy="12237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3919" tIns="437388" rIns="503919" bIns="149352" numCol="1" spcCol="1270" anchor="t" anchorCtr="0">
          <a:noAutofit/>
        </a:bodyPr>
        <a:lstStyle/>
        <a:p>
          <a:pPr marL="228600" lvl="1" indent="-228600" algn="l" defTabSz="933450">
            <a:lnSpc>
              <a:spcPct val="90000"/>
            </a:lnSpc>
            <a:spcBef>
              <a:spcPct val="0"/>
            </a:spcBef>
            <a:spcAft>
              <a:spcPct val="15000"/>
            </a:spcAft>
            <a:buChar char="•"/>
          </a:pPr>
          <a:r>
            <a:rPr lang="en-AU" sz="2100" kern="1200" dirty="0"/>
            <a:t>Legislation</a:t>
          </a:r>
          <a:endParaRPr lang="en-US" sz="2100" kern="1200" dirty="0"/>
        </a:p>
        <a:p>
          <a:pPr marL="228600" lvl="1" indent="-228600" algn="l" defTabSz="933450">
            <a:lnSpc>
              <a:spcPct val="90000"/>
            </a:lnSpc>
            <a:spcBef>
              <a:spcPct val="0"/>
            </a:spcBef>
            <a:spcAft>
              <a:spcPct val="15000"/>
            </a:spcAft>
            <a:buChar char="•"/>
          </a:pPr>
          <a:r>
            <a:rPr lang="en-AU" sz="2100" kern="1200" dirty="0"/>
            <a:t>Exceptions</a:t>
          </a:r>
          <a:endParaRPr lang="en-US" sz="2100" kern="1200" dirty="0"/>
        </a:p>
      </dsp:txBody>
      <dsp:txXfrm>
        <a:off x="0" y="494962"/>
        <a:ext cx="6492875" cy="1223775"/>
      </dsp:txXfrm>
    </dsp:sp>
    <dsp:sp modelId="{631FD830-4679-47A9-8579-A35E4B60F560}">
      <dsp:nvSpPr>
        <dsp:cNvPr id="0" name=""/>
        <dsp:cNvSpPr/>
      </dsp:nvSpPr>
      <dsp:spPr>
        <a:xfrm>
          <a:off x="324643" y="185002"/>
          <a:ext cx="4545012" cy="619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791" tIns="0" rIns="171791" bIns="0" numCol="1" spcCol="1270" anchor="ctr" anchorCtr="0">
          <a:noAutofit/>
        </a:bodyPr>
        <a:lstStyle/>
        <a:p>
          <a:pPr marL="0" lvl="0" indent="0" algn="l" defTabSz="933450">
            <a:lnSpc>
              <a:spcPct val="90000"/>
            </a:lnSpc>
            <a:spcBef>
              <a:spcPct val="0"/>
            </a:spcBef>
            <a:spcAft>
              <a:spcPct val="35000"/>
            </a:spcAft>
            <a:buNone/>
          </a:pPr>
          <a:r>
            <a:rPr lang="en-AU" sz="2100" kern="1200"/>
            <a:t>Stay on ipso facto clauses</a:t>
          </a:r>
          <a:endParaRPr lang="en-US" sz="2100" kern="1200"/>
        </a:p>
      </dsp:txBody>
      <dsp:txXfrm>
        <a:off x="354905" y="215264"/>
        <a:ext cx="4484488" cy="559396"/>
      </dsp:txXfrm>
    </dsp:sp>
    <dsp:sp modelId="{538E12D6-51B4-41C9-B675-E43C94321653}">
      <dsp:nvSpPr>
        <dsp:cNvPr id="0" name=""/>
        <dsp:cNvSpPr/>
      </dsp:nvSpPr>
      <dsp:spPr>
        <a:xfrm>
          <a:off x="0" y="2142097"/>
          <a:ext cx="6492875" cy="27783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3919" tIns="437388" rIns="503919" bIns="149352" numCol="1" spcCol="1270" anchor="t" anchorCtr="0">
          <a:noAutofit/>
        </a:bodyPr>
        <a:lstStyle/>
        <a:p>
          <a:pPr marL="228600" lvl="1" indent="-228600" algn="l" defTabSz="933450">
            <a:lnSpc>
              <a:spcPct val="90000"/>
            </a:lnSpc>
            <a:spcBef>
              <a:spcPct val="0"/>
            </a:spcBef>
            <a:spcAft>
              <a:spcPct val="15000"/>
            </a:spcAft>
            <a:buChar char="•"/>
          </a:pPr>
          <a:r>
            <a:rPr lang="en-AU" sz="2100" kern="1200" dirty="0"/>
            <a:t>Refresher</a:t>
          </a:r>
          <a:endParaRPr lang="en-US" sz="2100" kern="1200" dirty="0"/>
        </a:p>
        <a:p>
          <a:pPr marL="228600" lvl="1" indent="-228600" algn="l" defTabSz="933450">
            <a:lnSpc>
              <a:spcPct val="90000"/>
            </a:lnSpc>
            <a:spcBef>
              <a:spcPct val="0"/>
            </a:spcBef>
            <a:spcAft>
              <a:spcPct val="15000"/>
            </a:spcAft>
            <a:buChar char="•"/>
          </a:pPr>
          <a:r>
            <a:rPr lang="en-US" sz="2100" i="1" kern="1200" dirty="0"/>
            <a:t>Australian Competition and Consumer Commission v JJ Richards &amp; Sons Pty Ltd </a:t>
          </a:r>
          <a:r>
            <a:rPr lang="en-US" sz="2100" kern="1200" dirty="0"/>
            <a:t>[2017] FCA 1224</a:t>
          </a:r>
        </a:p>
        <a:p>
          <a:pPr marL="228600" lvl="1" indent="-228600" algn="l" defTabSz="933450">
            <a:lnSpc>
              <a:spcPct val="90000"/>
            </a:lnSpc>
            <a:spcBef>
              <a:spcPct val="0"/>
            </a:spcBef>
            <a:spcAft>
              <a:spcPct val="15000"/>
            </a:spcAft>
            <a:buChar char="•"/>
          </a:pPr>
          <a:r>
            <a:rPr lang="en-US" sz="2100" i="1" kern="1200" dirty="0"/>
            <a:t>Australian Competition and Consumer Commission (ACCC) v Servcorp Ltd </a:t>
          </a:r>
          <a:r>
            <a:rPr lang="en-US" sz="2100" kern="1200" dirty="0"/>
            <a:t>[2018] FCA 1044</a:t>
          </a:r>
        </a:p>
      </dsp:txBody>
      <dsp:txXfrm>
        <a:off x="0" y="2142097"/>
        <a:ext cx="6492875" cy="2778300"/>
      </dsp:txXfrm>
    </dsp:sp>
    <dsp:sp modelId="{EBB14505-E0F4-454A-8187-6F8E20E9BC0B}">
      <dsp:nvSpPr>
        <dsp:cNvPr id="0" name=""/>
        <dsp:cNvSpPr/>
      </dsp:nvSpPr>
      <dsp:spPr>
        <a:xfrm>
          <a:off x="324643" y="1832137"/>
          <a:ext cx="4545012" cy="619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791" tIns="0" rIns="171791" bIns="0" numCol="1" spcCol="1270" anchor="ctr" anchorCtr="0">
          <a:noAutofit/>
        </a:bodyPr>
        <a:lstStyle/>
        <a:p>
          <a:pPr marL="0" lvl="0" indent="0" algn="l" defTabSz="933450">
            <a:lnSpc>
              <a:spcPct val="90000"/>
            </a:lnSpc>
            <a:spcBef>
              <a:spcPct val="0"/>
            </a:spcBef>
            <a:spcAft>
              <a:spcPct val="35000"/>
            </a:spcAft>
            <a:buNone/>
          </a:pPr>
          <a:r>
            <a:rPr lang="en-AU" sz="2100" kern="1200" dirty="0"/>
            <a:t>Small Business Unfair Contract Terms </a:t>
          </a:r>
          <a:endParaRPr lang="en-US" sz="2100" kern="1200" dirty="0"/>
        </a:p>
      </dsp:txBody>
      <dsp:txXfrm>
        <a:off x="354905" y="1862399"/>
        <a:ext cx="4484488" cy="5593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15F462-AB22-4CC7-9997-4B0805D1CEF4}">
      <dsp:nvSpPr>
        <dsp:cNvPr id="0" name=""/>
        <dsp:cNvSpPr/>
      </dsp:nvSpPr>
      <dsp:spPr>
        <a:xfrm>
          <a:off x="0" y="465622"/>
          <a:ext cx="6492875" cy="13041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3919" tIns="479044" rIns="503919" bIns="163576" numCol="1" spcCol="1270" anchor="t" anchorCtr="0">
          <a:noAutofit/>
        </a:bodyPr>
        <a:lstStyle/>
        <a:p>
          <a:pPr marL="228600" lvl="1" indent="-228600" algn="l" defTabSz="1022350">
            <a:lnSpc>
              <a:spcPct val="90000"/>
            </a:lnSpc>
            <a:spcBef>
              <a:spcPct val="0"/>
            </a:spcBef>
            <a:spcAft>
              <a:spcPct val="15000"/>
            </a:spcAft>
            <a:buChar char="•"/>
          </a:pPr>
          <a:r>
            <a:rPr lang="en-AU" sz="2300" i="1" kern="1200" dirty="0"/>
            <a:t>Brand2Content Pty Ltd t/as Franchise Works v Solar Australia Pty Ltd </a:t>
          </a:r>
          <a:r>
            <a:rPr lang="en-AU" sz="2300" kern="1200" dirty="0"/>
            <a:t>[2018] NSWSC 56 </a:t>
          </a:r>
          <a:endParaRPr lang="en-US" sz="2300" kern="1200" dirty="0"/>
        </a:p>
      </dsp:txBody>
      <dsp:txXfrm>
        <a:off x="0" y="465622"/>
        <a:ext cx="6492875" cy="1304100"/>
      </dsp:txXfrm>
    </dsp:sp>
    <dsp:sp modelId="{37FCC763-BC68-43C7-A5DA-44AE737B6D10}">
      <dsp:nvSpPr>
        <dsp:cNvPr id="0" name=""/>
        <dsp:cNvSpPr/>
      </dsp:nvSpPr>
      <dsp:spPr>
        <a:xfrm>
          <a:off x="324643" y="126142"/>
          <a:ext cx="4545012"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791" tIns="0" rIns="171791" bIns="0" numCol="1" spcCol="1270" anchor="ctr" anchorCtr="0">
          <a:noAutofit/>
        </a:bodyPr>
        <a:lstStyle/>
        <a:p>
          <a:pPr marL="0" lvl="0" indent="0" algn="l" defTabSz="1022350">
            <a:lnSpc>
              <a:spcPct val="90000"/>
            </a:lnSpc>
            <a:spcBef>
              <a:spcPct val="0"/>
            </a:spcBef>
            <a:spcAft>
              <a:spcPct val="35000"/>
            </a:spcAft>
            <a:buNone/>
          </a:pPr>
          <a:r>
            <a:rPr lang="en-AU" sz="2300" kern="1200"/>
            <a:t>Termination and repudiation</a:t>
          </a:r>
          <a:endParaRPr lang="en-US" sz="2300" kern="1200"/>
        </a:p>
      </dsp:txBody>
      <dsp:txXfrm>
        <a:off x="357787" y="159286"/>
        <a:ext cx="4478724" cy="612672"/>
      </dsp:txXfrm>
    </dsp:sp>
    <dsp:sp modelId="{A8E0723C-8D52-43B4-9A95-9995CA7CCD45}">
      <dsp:nvSpPr>
        <dsp:cNvPr id="0" name=""/>
        <dsp:cNvSpPr/>
      </dsp:nvSpPr>
      <dsp:spPr>
        <a:xfrm>
          <a:off x="0" y="2233402"/>
          <a:ext cx="6492875" cy="13041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3919" tIns="479044" rIns="503919" bIns="163576" numCol="1" spcCol="1270" anchor="t" anchorCtr="0">
          <a:noAutofit/>
        </a:bodyPr>
        <a:lstStyle/>
        <a:p>
          <a:pPr marL="228600" lvl="1" indent="-228600" algn="l" defTabSz="1022350">
            <a:lnSpc>
              <a:spcPct val="90000"/>
            </a:lnSpc>
            <a:spcBef>
              <a:spcPct val="0"/>
            </a:spcBef>
            <a:spcAft>
              <a:spcPct val="15000"/>
            </a:spcAft>
            <a:buChar char="•"/>
          </a:pPr>
          <a:r>
            <a:rPr lang="en-US" sz="2300" i="1" kern="1200" dirty="0"/>
            <a:t>Upside Property Group Pty Ltd v </a:t>
          </a:r>
          <a:r>
            <a:rPr lang="en-US" sz="2300" i="1" kern="1200" dirty="0" err="1"/>
            <a:t>Tekin</a:t>
          </a:r>
          <a:r>
            <a:rPr lang="en-US" sz="2300" i="1" kern="1200" dirty="0"/>
            <a:t> </a:t>
          </a:r>
          <a:r>
            <a:rPr lang="en-US" sz="2300" kern="1200" dirty="0"/>
            <a:t>[2017] NSWCA 336</a:t>
          </a:r>
        </a:p>
      </dsp:txBody>
      <dsp:txXfrm>
        <a:off x="0" y="2233402"/>
        <a:ext cx="6492875" cy="1304100"/>
      </dsp:txXfrm>
    </dsp:sp>
    <dsp:sp modelId="{BE7B1A0B-60B4-4C15-82A9-756CEDE0B395}">
      <dsp:nvSpPr>
        <dsp:cNvPr id="0" name=""/>
        <dsp:cNvSpPr/>
      </dsp:nvSpPr>
      <dsp:spPr>
        <a:xfrm>
          <a:off x="324643" y="1893922"/>
          <a:ext cx="4545012"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791" tIns="0" rIns="171791" bIns="0" numCol="1" spcCol="1270" anchor="ctr" anchorCtr="0">
          <a:noAutofit/>
        </a:bodyPr>
        <a:lstStyle/>
        <a:p>
          <a:pPr marL="0" lvl="0" indent="0" algn="l" defTabSz="1022350">
            <a:lnSpc>
              <a:spcPct val="90000"/>
            </a:lnSpc>
            <a:spcBef>
              <a:spcPct val="0"/>
            </a:spcBef>
            <a:spcAft>
              <a:spcPct val="35000"/>
            </a:spcAft>
            <a:buNone/>
          </a:pPr>
          <a:r>
            <a:rPr lang="en-AU" sz="2300" kern="1200"/>
            <a:t>Anticipatory Breach </a:t>
          </a:r>
          <a:endParaRPr lang="en-US" sz="2300" kern="1200"/>
        </a:p>
      </dsp:txBody>
      <dsp:txXfrm>
        <a:off x="357787" y="1927066"/>
        <a:ext cx="4478724" cy="612672"/>
      </dsp:txXfrm>
    </dsp:sp>
    <dsp:sp modelId="{2D56374F-1514-4118-A408-223D28D2FC34}">
      <dsp:nvSpPr>
        <dsp:cNvPr id="0" name=""/>
        <dsp:cNvSpPr/>
      </dsp:nvSpPr>
      <dsp:spPr>
        <a:xfrm>
          <a:off x="0" y="4001182"/>
          <a:ext cx="6492875" cy="9780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3919" tIns="479044" rIns="503919" bIns="163576" numCol="1" spcCol="1270" anchor="t" anchorCtr="0">
          <a:noAutofit/>
        </a:bodyPr>
        <a:lstStyle/>
        <a:p>
          <a:pPr marL="228600" lvl="1" indent="-228600" algn="l" defTabSz="1022350">
            <a:lnSpc>
              <a:spcPct val="90000"/>
            </a:lnSpc>
            <a:spcBef>
              <a:spcPct val="0"/>
            </a:spcBef>
            <a:spcAft>
              <a:spcPct val="15000"/>
            </a:spcAft>
            <a:buChar char="•"/>
          </a:pPr>
          <a:r>
            <a:rPr lang="en-US" sz="2300" i="1" kern="1200"/>
            <a:t>Pipikos v Trayans [2018] HCA 39</a:t>
          </a:r>
          <a:endParaRPr lang="en-US" sz="2300" kern="1200"/>
        </a:p>
      </dsp:txBody>
      <dsp:txXfrm>
        <a:off x="0" y="4001182"/>
        <a:ext cx="6492875" cy="978075"/>
      </dsp:txXfrm>
    </dsp:sp>
    <dsp:sp modelId="{E487BF7C-F039-4056-832C-D7E1B6B43243}">
      <dsp:nvSpPr>
        <dsp:cNvPr id="0" name=""/>
        <dsp:cNvSpPr/>
      </dsp:nvSpPr>
      <dsp:spPr>
        <a:xfrm>
          <a:off x="324643" y="3661702"/>
          <a:ext cx="4545012"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791" tIns="0" rIns="171791" bIns="0" numCol="1" spcCol="1270" anchor="ctr" anchorCtr="0">
          <a:noAutofit/>
        </a:bodyPr>
        <a:lstStyle/>
        <a:p>
          <a:pPr marL="0" lvl="0" indent="0" algn="l" defTabSz="1022350">
            <a:lnSpc>
              <a:spcPct val="90000"/>
            </a:lnSpc>
            <a:spcBef>
              <a:spcPct val="0"/>
            </a:spcBef>
            <a:spcAft>
              <a:spcPct val="35000"/>
            </a:spcAft>
            <a:buNone/>
          </a:pPr>
          <a:r>
            <a:rPr lang="en-US" sz="2300" kern="1200"/>
            <a:t>Part Performance</a:t>
          </a:r>
        </a:p>
      </dsp:txBody>
      <dsp:txXfrm>
        <a:off x="357787" y="3694846"/>
        <a:ext cx="4478724" cy="6126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19DDC4-3365-494B-8653-4A184A44F11C}">
      <dsp:nvSpPr>
        <dsp:cNvPr id="0" name=""/>
        <dsp:cNvSpPr/>
      </dsp:nvSpPr>
      <dsp:spPr>
        <a:xfrm>
          <a:off x="3856379" y="0"/>
          <a:ext cx="2406312" cy="14437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When does a breach of contract by one party entitle the other to terminate? </a:t>
          </a:r>
        </a:p>
      </dsp:txBody>
      <dsp:txXfrm>
        <a:off x="3856379" y="0"/>
        <a:ext cx="2406312" cy="1443787"/>
      </dsp:txXfrm>
    </dsp:sp>
    <dsp:sp modelId="{1D306F08-BB0E-4EC7-B096-0983E9EB980C}">
      <dsp:nvSpPr>
        <dsp:cNvPr id="0" name=""/>
        <dsp:cNvSpPr/>
      </dsp:nvSpPr>
      <dsp:spPr>
        <a:xfrm>
          <a:off x="1172690" y="1687576"/>
          <a:ext cx="2406312" cy="14437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“Condition” (essential term) - right to terminate </a:t>
          </a:r>
        </a:p>
      </dsp:txBody>
      <dsp:txXfrm>
        <a:off x="1172690" y="1687576"/>
        <a:ext cx="2406312" cy="1443787"/>
      </dsp:txXfrm>
    </dsp:sp>
    <dsp:sp modelId="{38EEA385-B9EB-4661-9937-59B4286DB888}">
      <dsp:nvSpPr>
        <dsp:cNvPr id="0" name=""/>
        <dsp:cNvSpPr/>
      </dsp:nvSpPr>
      <dsp:spPr>
        <a:xfrm>
          <a:off x="6539105" y="1687576"/>
          <a:ext cx="2406312" cy="14437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“Warranty” (non-essential term) - no right to terminate </a:t>
          </a:r>
        </a:p>
      </dsp:txBody>
      <dsp:txXfrm>
        <a:off x="6539105" y="1687576"/>
        <a:ext cx="2406312" cy="1443787"/>
      </dsp:txXfrm>
    </dsp:sp>
    <dsp:sp modelId="{2A86564C-2FBB-4A21-B9F9-C4CF87433A15}">
      <dsp:nvSpPr>
        <dsp:cNvPr id="0" name=""/>
        <dsp:cNvSpPr/>
      </dsp:nvSpPr>
      <dsp:spPr>
        <a:xfrm>
          <a:off x="3856523" y="1685997"/>
          <a:ext cx="2406312" cy="14437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“Intermediate term” (sufficiently serious breach of a non-essential term) – right to terminate  </a:t>
          </a:r>
        </a:p>
      </dsp:txBody>
      <dsp:txXfrm>
        <a:off x="3856523" y="1685997"/>
        <a:ext cx="2406312" cy="14437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E6670D-1AEF-45A5-B901-5D79CFEAD5E5}">
      <dsp:nvSpPr>
        <dsp:cNvPr id="0" name=""/>
        <dsp:cNvSpPr/>
      </dsp:nvSpPr>
      <dsp:spPr>
        <a:xfrm>
          <a:off x="1243" y="192221"/>
          <a:ext cx="4366184" cy="277252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F6480B-AD83-4915-81E4-315B9C6E26D0}">
      <dsp:nvSpPr>
        <dsp:cNvPr id="0" name=""/>
        <dsp:cNvSpPr/>
      </dsp:nvSpPr>
      <dsp:spPr>
        <a:xfrm>
          <a:off x="486375" y="653096"/>
          <a:ext cx="4366184" cy="277252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Intermediate terms </a:t>
          </a:r>
        </a:p>
      </dsp:txBody>
      <dsp:txXfrm>
        <a:off x="567580" y="734301"/>
        <a:ext cx="4203774" cy="2610117"/>
      </dsp:txXfrm>
    </dsp:sp>
    <dsp:sp modelId="{F5046E3C-B223-446E-AD32-E1545C5FB0AB}">
      <dsp:nvSpPr>
        <dsp:cNvPr id="0" name=""/>
        <dsp:cNvSpPr/>
      </dsp:nvSpPr>
      <dsp:spPr>
        <a:xfrm>
          <a:off x="5337691" y="192221"/>
          <a:ext cx="4366184" cy="277252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93E924-BB33-4BC3-92A0-A92F4E375F89}">
      <dsp:nvSpPr>
        <dsp:cNvPr id="0" name=""/>
        <dsp:cNvSpPr/>
      </dsp:nvSpPr>
      <dsp:spPr>
        <a:xfrm>
          <a:off x="5822823" y="653096"/>
          <a:ext cx="4366184" cy="277252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The breach of intermediate terms does not give rise to an automatic right of termination but may give rise to a right of termination where the breach or breaches of the term are serious or gross: </a:t>
          </a:r>
          <a:r>
            <a:rPr lang="en-US" sz="2000" i="1" kern="1200"/>
            <a:t>Koompahtoo Local Aboriginal Land Council v Sanpine Pty Ltd </a:t>
          </a:r>
          <a:r>
            <a:rPr lang="en-US" sz="2000" kern="1200"/>
            <a:t>(2007) 233 CLR 115; [2007] HCA 61</a:t>
          </a:r>
        </a:p>
      </dsp:txBody>
      <dsp:txXfrm>
        <a:off x="5904028" y="734301"/>
        <a:ext cx="4203774" cy="261011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6DED5A-2E13-41DF-A029-778C025D97F6}">
      <dsp:nvSpPr>
        <dsp:cNvPr id="0" name=""/>
        <dsp:cNvSpPr/>
      </dsp:nvSpPr>
      <dsp:spPr>
        <a:xfrm>
          <a:off x="1235" y="120412"/>
          <a:ext cx="4817566" cy="28905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Entitlement to bring a cause of action in damages for anticipatory breach </a:t>
          </a:r>
        </a:p>
      </dsp:txBody>
      <dsp:txXfrm>
        <a:off x="1235" y="120412"/>
        <a:ext cx="4817566" cy="2890539"/>
      </dsp:txXfrm>
    </dsp:sp>
    <dsp:sp modelId="{C35CBDCA-B6C6-4216-9F31-55EAAE8677FB}">
      <dsp:nvSpPr>
        <dsp:cNvPr id="0" name=""/>
        <dsp:cNvSpPr/>
      </dsp:nvSpPr>
      <dsp:spPr>
        <a:xfrm>
          <a:off x="5300558" y="120412"/>
          <a:ext cx="4817566" cy="28905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Must have proof that the innocent party: </a:t>
          </a:r>
        </a:p>
        <a:p>
          <a:pPr marL="228600" lvl="1" indent="-228600" algn="l" defTabSz="1022350">
            <a:lnSpc>
              <a:spcPct val="90000"/>
            </a:lnSpc>
            <a:spcBef>
              <a:spcPct val="0"/>
            </a:spcBef>
            <a:spcAft>
              <a:spcPct val="15000"/>
            </a:spcAft>
            <a:buChar char="•"/>
          </a:pPr>
          <a:r>
            <a:rPr lang="en-US" sz="2300" kern="1200"/>
            <a:t>was sufficiently on track to perform</a:t>
          </a:r>
        </a:p>
        <a:p>
          <a:pPr marL="228600" lvl="1" indent="-228600" algn="l" defTabSz="1022350">
            <a:lnSpc>
              <a:spcPct val="90000"/>
            </a:lnSpc>
            <a:spcBef>
              <a:spcPct val="0"/>
            </a:spcBef>
            <a:spcAft>
              <a:spcPct val="15000"/>
            </a:spcAft>
            <a:buChar char="•"/>
          </a:pPr>
          <a:r>
            <a:rPr lang="en-US" sz="2300" kern="1200"/>
            <a:t>had reasonable prospect of being able to complete in the future</a:t>
          </a:r>
        </a:p>
        <a:p>
          <a:pPr marL="228600" lvl="1" indent="-228600" algn="l" defTabSz="1022350">
            <a:lnSpc>
              <a:spcPct val="90000"/>
            </a:lnSpc>
            <a:spcBef>
              <a:spcPct val="0"/>
            </a:spcBef>
            <a:spcAft>
              <a:spcPct val="15000"/>
            </a:spcAft>
            <a:buChar char="•"/>
          </a:pPr>
          <a:r>
            <a:rPr lang="en-US" sz="2300" kern="1200"/>
            <a:t>was not substantially incapacitated </a:t>
          </a:r>
        </a:p>
      </dsp:txBody>
      <dsp:txXfrm>
        <a:off x="5300558" y="120412"/>
        <a:ext cx="4817566" cy="28905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1155D0-FE98-429E-ADF7-611E0EFEA7D4}">
      <dsp:nvSpPr>
        <dsp:cNvPr id="0" name=""/>
        <dsp:cNvSpPr/>
      </dsp:nvSpPr>
      <dsp:spPr>
        <a:xfrm>
          <a:off x="0" y="35141"/>
          <a:ext cx="10119359" cy="8751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i="1" kern="1200"/>
            <a:t>Civil and Allied Technical Construction Pty Ltd v A1 Quality Concrete Tanks Pty Ltd </a:t>
          </a:r>
          <a:r>
            <a:rPr lang="en-US" sz="2200" kern="1200"/>
            <a:t>[2018] VSCA 157 </a:t>
          </a:r>
        </a:p>
      </dsp:txBody>
      <dsp:txXfrm>
        <a:off x="42722" y="77863"/>
        <a:ext cx="10033915" cy="789716"/>
      </dsp:txXfrm>
    </dsp:sp>
    <dsp:sp modelId="{0D4C042D-2066-46D1-8202-8E253C0C3351}">
      <dsp:nvSpPr>
        <dsp:cNvPr id="0" name=""/>
        <dsp:cNvSpPr/>
      </dsp:nvSpPr>
      <dsp:spPr>
        <a:xfrm>
          <a:off x="0" y="910302"/>
          <a:ext cx="10119359" cy="2185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129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a:t>Civil &amp; Allied Technical Construction Pty Ltd is a construction contractor. </a:t>
          </a:r>
        </a:p>
        <a:p>
          <a:pPr marL="171450" lvl="1" indent="-171450" algn="l" defTabSz="755650">
            <a:lnSpc>
              <a:spcPct val="90000"/>
            </a:lnSpc>
            <a:spcBef>
              <a:spcPct val="0"/>
            </a:spcBef>
            <a:spcAft>
              <a:spcPct val="20000"/>
            </a:spcAft>
            <a:buChar char="•"/>
          </a:pPr>
          <a:r>
            <a:rPr lang="en-US" sz="1700" kern="1200"/>
            <a:t>Quality Concrete Tanks specialises in the construction of concrete tanks. </a:t>
          </a:r>
        </a:p>
        <a:p>
          <a:pPr marL="171450" lvl="1" indent="-171450" algn="l" defTabSz="755650">
            <a:lnSpc>
              <a:spcPct val="90000"/>
            </a:lnSpc>
            <a:spcBef>
              <a:spcPct val="0"/>
            </a:spcBef>
            <a:spcAft>
              <a:spcPct val="20000"/>
            </a:spcAft>
            <a:buChar char="•"/>
          </a:pPr>
          <a:r>
            <a:rPr lang="en-US" sz="1700" kern="1200"/>
            <a:t>Civil was a head contractor in a government contract and was responsible for the construction of two clarifier tanks.</a:t>
          </a:r>
        </a:p>
        <a:p>
          <a:pPr marL="171450" lvl="1" indent="-171450" algn="l" defTabSz="755650">
            <a:lnSpc>
              <a:spcPct val="90000"/>
            </a:lnSpc>
            <a:spcBef>
              <a:spcPct val="0"/>
            </a:spcBef>
            <a:spcAft>
              <a:spcPct val="20000"/>
            </a:spcAft>
            <a:buChar char="•"/>
          </a:pPr>
          <a:r>
            <a:rPr lang="en-US" sz="1700" kern="1200"/>
            <a:t>Civil negotiated with A1 with a view to engaging A1 as a subcontractor to construct the two clarifier tanks. A1 never undertook that work because Civil determined not to proceed with A1. </a:t>
          </a:r>
        </a:p>
        <a:p>
          <a:pPr marL="171450" lvl="1" indent="-171450" algn="l" defTabSz="755650">
            <a:lnSpc>
              <a:spcPct val="90000"/>
            </a:lnSpc>
            <a:spcBef>
              <a:spcPct val="0"/>
            </a:spcBef>
            <a:spcAft>
              <a:spcPct val="20000"/>
            </a:spcAft>
            <a:buChar char="•"/>
          </a:pPr>
          <a:r>
            <a:rPr lang="en-US" sz="1700" kern="1200"/>
            <a:t>There was then a dispute between Civil and A1 as to whether a contract had been made which Civil had repudiated.  </a:t>
          </a:r>
        </a:p>
      </dsp:txBody>
      <dsp:txXfrm>
        <a:off x="0" y="910302"/>
        <a:ext cx="10119359" cy="218592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12EC0A-B22E-4D47-93A6-CEFC53A5D81E}">
      <dsp:nvSpPr>
        <dsp:cNvPr id="0" name=""/>
        <dsp:cNvSpPr/>
      </dsp:nvSpPr>
      <dsp:spPr>
        <a:xfrm>
          <a:off x="0" y="11291"/>
          <a:ext cx="10119359" cy="14320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i="1" kern="1200"/>
            <a:t>Civil and Allied Technical Construction Pty Ltd v A1 Quality Concrete Tanks Pty Ltd </a:t>
          </a:r>
          <a:r>
            <a:rPr lang="en-US" sz="3600" kern="1200"/>
            <a:t>[2018] VSCA 157 </a:t>
          </a:r>
        </a:p>
      </dsp:txBody>
      <dsp:txXfrm>
        <a:off x="69908" y="81199"/>
        <a:ext cx="9979543" cy="1292264"/>
      </dsp:txXfrm>
    </dsp:sp>
    <dsp:sp modelId="{EAAEFC40-5C18-4AAA-8C6B-EFF25170AB73}">
      <dsp:nvSpPr>
        <dsp:cNvPr id="0" name=""/>
        <dsp:cNvSpPr/>
      </dsp:nvSpPr>
      <dsp:spPr>
        <a:xfrm>
          <a:off x="0" y="1443371"/>
          <a:ext cx="10119359" cy="1676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1290"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kern="1200"/>
            <a:t>Civil argued that the contract was unenforceable because the intended mode of performance by A1 included “sham contracting” (treating its employees as if they were independent contractors). </a:t>
          </a:r>
        </a:p>
      </dsp:txBody>
      <dsp:txXfrm>
        <a:off x="0" y="1443371"/>
        <a:ext cx="10119359" cy="16767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58A5B1-D642-4225-BBAE-8CCDEA98C0C8}">
      <dsp:nvSpPr>
        <dsp:cNvPr id="0" name=""/>
        <dsp:cNvSpPr/>
      </dsp:nvSpPr>
      <dsp:spPr>
        <a:xfrm>
          <a:off x="0" y="7556"/>
          <a:ext cx="10119359"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baseline="0"/>
            <a:t>Principles set out in </a:t>
          </a:r>
          <a:r>
            <a:rPr lang="en-US" sz="2500" i="1" kern="1200" baseline="0"/>
            <a:t>Civil and Allied Technical Construction Pty Ltd v A1 Quality Concrete Tanks</a:t>
          </a:r>
          <a:endParaRPr lang="en-US" sz="2500" kern="1200"/>
        </a:p>
      </dsp:txBody>
      <dsp:txXfrm>
        <a:off x="48547" y="56103"/>
        <a:ext cx="10022265" cy="897406"/>
      </dsp:txXfrm>
    </dsp:sp>
    <dsp:sp modelId="{1E62C20F-9B5D-4B95-AAEA-C0A8F55AC310}">
      <dsp:nvSpPr>
        <dsp:cNvPr id="0" name=""/>
        <dsp:cNvSpPr/>
      </dsp:nvSpPr>
      <dsp:spPr>
        <a:xfrm>
          <a:off x="0" y="1002057"/>
          <a:ext cx="10119359" cy="2121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1290" tIns="31750" rIns="177800" bIns="31750" numCol="1" spcCol="1270" anchor="t" anchorCtr="0">
          <a:noAutofit/>
        </a:bodyPr>
        <a:lstStyle/>
        <a:p>
          <a:pPr marL="228600" lvl="1" indent="-228600" algn="l" defTabSz="889000">
            <a:lnSpc>
              <a:spcPct val="90000"/>
            </a:lnSpc>
            <a:spcBef>
              <a:spcPct val="0"/>
            </a:spcBef>
            <a:spcAft>
              <a:spcPct val="20000"/>
            </a:spcAft>
            <a:buChar char="•"/>
          </a:pPr>
          <a:r>
            <a:rPr lang="en-US" sz="2000" kern="1200" baseline="0"/>
            <a:t>A contract does not become unenforceable merely because something illegal is done in the course of its performance. </a:t>
          </a:r>
          <a:endParaRPr lang="en-US" sz="2000" kern="1200"/>
        </a:p>
        <a:p>
          <a:pPr marL="228600" lvl="1" indent="-228600" algn="l" defTabSz="889000">
            <a:lnSpc>
              <a:spcPct val="90000"/>
            </a:lnSpc>
            <a:spcBef>
              <a:spcPct val="0"/>
            </a:spcBef>
            <a:spcAft>
              <a:spcPct val="20000"/>
            </a:spcAft>
            <a:buChar char="•"/>
          </a:pPr>
          <a:r>
            <a:rPr lang="en-US" sz="2000" kern="1200" baseline="0"/>
            <a:t>Where enforcement is said to be precluded on grounds of public policy, the illegality contended for must be of real significance in relation to the subject matter of the contract which is sought to be enforced. It cannot be a matter which is incidental or peripheral to the real purpose or object of the transaction. The illegal purpose must go to the substance of the transaction.</a:t>
          </a:r>
          <a:endParaRPr lang="en-US" sz="2000" kern="1200"/>
        </a:p>
      </dsp:txBody>
      <dsp:txXfrm>
        <a:off x="0" y="1002057"/>
        <a:ext cx="10119359" cy="212175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533D03-BECB-4765-821F-8C4B8B956D1E}">
      <dsp:nvSpPr>
        <dsp:cNvPr id="0" name=""/>
        <dsp:cNvSpPr/>
      </dsp:nvSpPr>
      <dsp:spPr>
        <a:xfrm>
          <a:off x="0" y="168342"/>
          <a:ext cx="10119359" cy="1113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Principles set out in </a:t>
          </a:r>
          <a:r>
            <a:rPr lang="en-US" sz="2800" i="1" kern="1200"/>
            <a:t>Civil and Allied Technical Construction Pty Ltd v A1 Quality Concrete Tanks</a:t>
          </a:r>
          <a:endParaRPr lang="en-US" sz="2800" kern="1200"/>
        </a:p>
      </dsp:txBody>
      <dsp:txXfrm>
        <a:off x="54373" y="222715"/>
        <a:ext cx="10010613" cy="1005094"/>
      </dsp:txXfrm>
    </dsp:sp>
    <dsp:sp modelId="{7995EE7A-182F-4ADE-BE57-95CD6A5A562C}">
      <dsp:nvSpPr>
        <dsp:cNvPr id="0" name=""/>
        <dsp:cNvSpPr/>
      </dsp:nvSpPr>
      <dsp:spPr>
        <a:xfrm>
          <a:off x="0" y="1282182"/>
          <a:ext cx="10119359" cy="1680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1290"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a:t>The principle which precludes recovery on the basis of public policy is directed at preventing an affront to the public conscience or involving the court in upholding seriously anti-social conduct which is illegal or gravely reprehensible.</a:t>
          </a:r>
        </a:p>
        <a:p>
          <a:pPr marL="228600" lvl="1" indent="-228600" algn="l" defTabSz="977900">
            <a:lnSpc>
              <a:spcPct val="90000"/>
            </a:lnSpc>
            <a:spcBef>
              <a:spcPct val="0"/>
            </a:spcBef>
            <a:spcAft>
              <a:spcPct val="20000"/>
            </a:spcAft>
            <a:buChar char="•"/>
          </a:pPr>
          <a:r>
            <a:rPr lang="en-US" sz="2200" kern="1200"/>
            <a:t>In the modern context, courts should be slow to nullify a bargain on the basis of what may be properly characterised as regulatory non-compliance. </a:t>
          </a:r>
        </a:p>
      </dsp:txBody>
      <dsp:txXfrm>
        <a:off x="0" y="1282182"/>
        <a:ext cx="10119359" cy="168084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CA61BC-51A0-4544-B5DB-EC44CE85B717}">
      <dsp:nvSpPr>
        <dsp:cNvPr id="0" name=""/>
        <dsp:cNvSpPr/>
      </dsp:nvSpPr>
      <dsp:spPr>
        <a:xfrm>
          <a:off x="0" y="176936"/>
          <a:ext cx="10119359" cy="43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i="1" kern="1200"/>
            <a:t>Civil and Allied Technical Construction Pty Ltd v A1 Quality Concrete Tanks</a:t>
          </a:r>
          <a:endParaRPr lang="en-US" sz="1800" kern="1200"/>
        </a:p>
      </dsp:txBody>
      <dsp:txXfrm>
        <a:off x="21075" y="198011"/>
        <a:ext cx="10077209" cy="389580"/>
      </dsp:txXfrm>
    </dsp:sp>
    <dsp:sp modelId="{BA1F3DCE-DA7D-4A35-B797-3466DC706A33}">
      <dsp:nvSpPr>
        <dsp:cNvPr id="0" name=""/>
        <dsp:cNvSpPr/>
      </dsp:nvSpPr>
      <dsp:spPr>
        <a:xfrm>
          <a:off x="0" y="660506"/>
          <a:ext cx="10119359" cy="43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Result</a:t>
          </a:r>
          <a:endParaRPr lang="en-US" sz="1800" kern="1200"/>
        </a:p>
      </dsp:txBody>
      <dsp:txXfrm>
        <a:off x="21075" y="681581"/>
        <a:ext cx="10077209" cy="389580"/>
      </dsp:txXfrm>
    </dsp:sp>
    <dsp:sp modelId="{9037E4CB-2FC2-4B08-8CA2-439506FF54CC}">
      <dsp:nvSpPr>
        <dsp:cNvPr id="0" name=""/>
        <dsp:cNvSpPr/>
      </dsp:nvSpPr>
      <dsp:spPr>
        <a:xfrm>
          <a:off x="0" y="1144077"/>
          <a:ext cx="10119359" cy="43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Appeal was dismissed because: </a:t>
          </a:r>
        </a:p>
      </dsp:txBody>
      <dsp:txXfrm>
        <a:off x="21075" y="1165152"/>
        <a:ext cx="10077209" cy="389580"/>
      </dsp:txXfrm>
    </dsp:sp>
    <dsp:sp modelId="{F8B13A7E-CD3F-424B-8006-A750396F7F5C}">
      <dsp:nvSpPr>
        <dsp:cNvPr id="0" name=""/>
        <dsp:cNvSpPr/>
      </dsp:nvSpPr>
      <dsp:spPr>
        <a:xfrm>
          <a:off x="0" y="1575807"/>
          <a:ext cx="10119359" cy="1378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1290"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n-US" sz="1400" kern="1200"/>
            <a:t>The asserted illegality was not apparent ‘on its face’ or clearly and persuasively established.</a:t>
          </a:r>
        </a:p>
        <a:p>
          <a:pPr marL="114300" lvl="1" indent="-114300" algn="l" defTabSz="622300">
            <a:lnSpc>
              <a:spcPct val="90000"/>
            </a:lnSpc>
            <a:spcBef>
              <a:spcPct val="0"/>
            </a:spcBef>
            <a:spcAft>
              <a:spcPct val="20000"/>
            </a:spcAft>
            <a:buChar char="•"/>
          </a:pPr>
          <a:r>
            <a:rPr lang="en-US" sz="1400" kern="1200"/>
            <a:t>The asserted proposed illegality was incidental or peripheral to the contract. </a:t>
          </a:r>
        </a:p>
        <a:p>
          <a:pPr marL="114300" lvl="1" indent="-114300" algn="l" defTabSz="622300">
            <a:lnSpc>
              <a:spcPct val="90000"/>
            </a:lnSpc>
            <a:spcBef>
              <a:spcPct val="0"/>
            </a:spcBef>
            <a:spcAft>
              <a:spcPct val="20000"/>
            </a:spcAft>
            <a:buChar char="•"/>
          </a:pPr>
          <a:r>
            <a:rPr lang="en-US" sz="1400" kern="1200"/>
            <a:t>The relevant contract was for the construction of the tanks. It had no illegal object and it required no illegal act in its performance. </a:t>
          </a:r>
        </a:p>
        <a:p>
          <a:pPr marL="114300" lvl="1" indent="-114300" algn="l" defTabSz="622300">
            <a:lnSpc>
              <a:spcPct val="90000"/>
            </a:lnSpc>
            <a:spcBef>
              <a:spcPct val="0"/>
            </a:spcBef>
            <a:spcAft>
              <a:spcPct val="20000"/>
            </a:spcAft>
            <a:buChar char="•"/>
          </a:pPr>
          <a:r>
            <a:rPr lang="en-US" sz="1400" kern="1200"/>
            <a:t>The fact that A1 planned to perform the contract in a way which was said to breach tax, superannuation, and employment laws was incidental or peripheral to the contract, in the same way as a myriad of decisions on a commercial building project might breach relevant regulatory requirements.</a:t>
          </a:r>
        </a:p>
      </dsp:txBody>
      <dsp:txXfrm>
        <a:off x="0" y="1575807"/>
        <a:ext cx="10119359" cy="137862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ED22C0-E08D-4EC0-BC68-77D4317FF508}">
      <dsp:nvSpPr>
        <dsp:cNvPr id="0" name=""/>
        <dsp:cNvSpPr/>
      </dsp:nvSpPr>
      <dsp:spPr>
        <a:xfrm>
          <a:off x="0" y="137696"/>
          <a:ext cx="10119359" cy="6236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i="1" kern="1200"/>
            <a:t>Civil and Allied Technical Construction Pty Ltd v A1 Quality Concrete Tanks</a:t>
          </a:r>
          <a:endParaRPr lang="en-US" sz="2600" kern="1200"/>
        </a:p>
      </dsp:txBody>
      <dsp:txXfrm>
        <a:off x="30442" y="168138"/>
        <a:ext cx="10058475" cy="562726"/>
      </dsp:txXfrm>
    </dsp:sp>
    <dsp:sp modelId="{5F1FB9B5-AEB7-4E7E-B52A-90EFC9DDF629}">
      <dsp:nvSpPr>
        <dsp:cNvPr id="0" name=""/>
        <dsp:cNvSpPr/>
      </dsp:nvSpPr>
      <dsp:spPr>
        <a:xfrm>
          <a:off x="0" y="836187"/>
          <a:ext cx="10119359" cy="6236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1" kern="1200"/>
            <a:t>Lessons</a:t>
          </a:r>
          <a:endParaRPr lang="en-US" sz="2600" kern="1200"/>
        </a:p>
      </dsp:txBody>
      <dsp:txXfrm>
        <a:off x="30442" y="866629"/>
        <a:ext cx="10058475" cy="562726"/>
      </dsp:txXfrm>
    </dsp:sp>
    <dsp:sp modelId="{C980C05B-637E-4A3E-82A1-4F43DC09812E}">
      <dsp:nvSpPr>
        <dsp:cNvPr id="0" name=""/>
        <dsp:cNvSpPr/>
      </dsp:nvSpPr>
      <dsp:spPr>
        <a:xfrm>
          <a:off x="0" y="1459797"/>
          <a:ext cx="10119359" cy="1533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1290"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a:t>The illegality must go to the substance of the transaction reflected in the contract, rather than the  method of performance. </a:t>
          </a:r>
        </a:p>
        <a:p>
          <a:pPr marL="228600" lvl="1" indent="-228600" algn="l" defTabSz="889000">
            <a:lnSpc>
              <a:spcPct val="90000"/>
            </a:lnSpc>
            <a:spcBef>
              <a:spcPct val="0"/>
            </a:spcBef>
            <a:spcAft>
              <a:spcPct val="20000"/>
            </a:spcAft>
            <a:buChar char="•"/>
          </a:pPr>
          <a:r>
            <a:rPr lang="en-US" sz="2000" kern="1200" dirty="0"/>
            <a:t>e Better to include an express termination right in the contract that will be triggered by a breach of law in the course of performing the contract, rather than to rely on public policy grounds as a basis for termination.</a:t>
          </a:r>
        </a:p>
      </dsp:txBody>
      <dsp:txXfrm>
        <a:off x="0" y="1459797"/>
        <a:ext cx="10119359" cy="153387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2B494B-6691-47F3-A2D8-2BC3A6BC2568}">
      <dsp:nvSpPr>
        <dsp:cNvPr id="0" name=""/>
        <dsp:cNvSpPr/>
      </dsp:nvSpPr>
      <dsp:spPr>
        <a:xfrm>
          <a:off x="0" y="463811"/>
          <a:ext cx="10119359" cy="25137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5375" tIns="437388" rIns="785375"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baseline="0"/>
            <a:t>Leon argued that he held an interest in property. </a:t>
          </a:r>
          <a:endParaRPr lang="en-US" sz="2100" kern="1200"/>
        </a:p>
        <a:p>
          <a:pPr marL="228600" lvl="1" indent="-228600" algn="l" defTabSz="933450">
            <a:lnSpc>
              <a:spcPct val="90000"/>
            </a:lnSpc>
            <a:spcBef>
              <a:spcPct val="0"/>
            </a:spcBef>
            <a:spcAft>
              <a:spcPct val="15000"/>
            </a:spcAft>
            <a:buChar char="•"/>
          </a:pPr>
          <a:r>
            <a:rPr lang="en-US" sz="2100" kern="1200" baseline="0"/>
            <a:t>The only documentary evidence of any agreement was a handwritten note. </a:t>
          </a:r>
          <a:endParaRPr lang="en-US" sz="2100" kern="1200"/>
        </a:p>
        <a:p>
          <a:pPr marL="228600" lvl="1" indent="-228600" algn="l" defTabSz="933450">
            <a:lnSpc>
              <a:spcPct val="90000"/>
            </a:lnSpc>
            <a:spcBef>
              <a:spcPct val="0"/>
            </a:spcBef>
            <a:spcAft>
              <a:spcPct val="15000"/>
            </a:spcAft>
            <a:buChar char="•"/>
          </a:pPr>
          <a:r>
            <a:rPr lang="en-US" sz="2100" kern="1200" baseline="0"/>
            <a:t>The agreement did not meet the formality requirements of s 26(1) of the Law of Property Act 1936 (SA). </a:t>
          </a:r>
          <a:endParaRPr lang="en-US" sz="2100" kern="1200"/>
        </a:p>
        <a:p>
          <a:pPr marL="228600" lvl="1" indent="-228600" algn="l" defTabSz="933450">
            <a:lnSpc>
              <a:spcPct val="90000"/>
            </a:lnSpc>
            <a:spcBef>
              <a:spcPct val="0"/>
            </a:spcBef>
            <a:spcAft>
              <a:spcPct val="15000"/>
            </a:spcAft>
            <a:buChar char="•"/>
          </a:pPr>
          <a:r>
            <a:rPr lang="en-US" sz="2100" kern="1200" baseline="0"/>
            <a:t>Leon contended that the doctrine of part performance meant that the agreement had to be specifically performed.</a:t>
          </a:r>
          <a:endParaRPr lang="en-US" sz="2100" kern="1200"/>
        </a:p>
      </dsp:txBody>
      <dsp:txXfrm>
        <a:off x="0" y="463811"/>
        <a:ext cx="10119359" cy="2513700"/>
      </dsp:txXfrm>
    </dsp:sp>
    <dsp:sp modelId="{656008D4-C9BF-4817-A08A-D23CA6504B31}">
      <dsp:nvSpPr>
        <dsp:cNvPr id="0" name=""/>
        <dsp:cNvSpPr/>
      </dsp:nvSpPr>
      <dsp:spPr>
        <a:xfrm>
          <a:off x="505968" y="153851"/>
          <a:ext cx="7083552" cy="619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7741" tIns="0" rIns="267741" bIns="0" numCol="1" spcCol="1270" anchor="ctr" anchorCtr="0">
          <a:noAutofit/>
        </a:bodyPr>
        <a:lstStyle/>
        <a:p>
          <a:pPr marL="0" lvl="0" indent="0" algn="l" defTabSz="933450">
            <a:lnSpc>
              <a:spcPct val="90000"/>
            </a:lnSpc>
            <a:spcBef>
              <a:spcPct val="0"/>
            </a:spcBef>
            <a:spcAft>
              <a:spcPct val="35000"/>
            </a:spcAft>
            <a:buNone/>
          </a:pPr>
          <a:r>
            <a:rPr lang="en-US" sz="2100" i="1" kern="1200" baseline="0"/>
            <a:t>Pipikos v Trayans </a:t>
          </a:r>
          <a:r>
            <a:rPr lang="en-US" sz="2100" kern="1200" baseline="0"/>
            <a:t>[2018] HCA 39</a:t>
          </a:r>
          <a:endParaRPr lang="en-US" sz="2100" kern="1200"/>
        </a:p>
      </dsp:txBody>
      <dsp:txXfrm>
        <a:off x="536230" y="184113"/>
        <a:ext cx="7023028" cy="55939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EB44AB-5B30-4952-8D6F-5F4E8B6BCE7D}">
      <dsp:nvSpPr>
        <dsp:cNvPr id="0" name=""/>
        <dsp:cNvSpPr/>
      </dsp:nvSpPr>
      <dsp:spPr>
        <a:xfrm>
          <a:off x="0" y="990761"/>
          <a:ext cx="10119359" cy="1386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5375" tIns="333248" rIns="785375"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baseline="0"/>
            <a:t>Leon argued that it is unduly demanding of a party seeking specific performance of a parol contract for the sale of land to require that the acts of part performance be "unequivocally, and in their own nature, referable" to a contract of the kind asserted by the party seeking specific performance. </a:t>
          </a:r>
          <a:endParaRPr lang="en-US" sz="1600" kern="1200"/>
        </a:p>
        <a:p>
          <a:pPr marL="171450" lvl="1" indent="-171450" algn="l" defTabSz="711200">
            <a:lnSpc>
              <a:spcPct val="90000"/>
            </a:lnSpc>
            <a:spcBef>
              <a:spcPct val="0"/>
            </a:spcBef>
            <a:spcAft>
              <a:spcPct val="15000"/>
            </a:spcAft>
            <a:buChar char="•"/>
          </a:pPr>
          <a:r>
            <a:rPr lang="en-US" sz="1600" kern="1200" baseline="0"/>
            <a:t>Leon urged the adoption of a more relaxed approach. </a:t>
          </a:r>
          <a:endParaRPr lang="en-US" sz="1600" kern="1200"/>
        </a:p>
      </dsp:txBody>
      <dsp:txXfrm>
        <a:off x="0" y="990761"/>
        <a:ext cx="10119359" cy="1386000"/>
      </dsp:txXfrm>
    </dsp:sp>
    <dsp:sp modelId="{28FA6624-792A-4ADC-BE25-E0CB20F6F9C9}">
      <dsp:nvSpPr>
        <dsp:cNvPr id="0" name=""/>
        <dsp:cNvSpPr/>
      </dsp:nvSpPr>
      <dsp:spPr>
        <a:xfrm>
          <a:off x="505968" y="754601"/>
          <a:ext cx="7083552"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7741" tIns="0" rIns="267741" bIns="0" numCol="1" spcCol="1270" anchor="ctr" anchorCtr="0">
          <a:noAutofit/>
        </a:bodyPr>
        <a:lstStyle/>
        <a:p>
          <a:pPr marL="0" lvl="0" indent="0" algn="l" defTabSz="711200">
            <a:lnSpc>
              <a:spcPct val="90000"/>
            </a:lnSpc>
            <a:spcBef>
              <a:spcPct val="0"/>
            </a:spcBef>
            <a:spcAft>
              <a:spcPct val="35000"/>
            </a:spcAft>
            <a:buNone/>
          </a:pPr>
          <a:r>
            <a:rPr lang="en-US" sz="1600" i="1" kern="1200" baseline="0"/>
            <a:t>Pipikos v Trayans </a:t>
          </a:r>
          <a:r>
            <a:rPr lang="en-US" sz="1600" kern="1200" baseline="0"/>
            <a:t>[2018] HCA 39 – requirement of “unequivocal referability” </a:t>
          </a:r>
          <a:endParaRPr lang="en-US" sz="1600" kern="1200"/>
        </a:p>
      </dsp:txBody>
      <dsp:txXfrm>
        <a:off x="529025" y="777658"/>
        <a:ext cx="7037438" cy="42620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B13B64-2360-4AC5-999C-B9E66B3CED1E}">
      <dsp:nvSpPr>
        <dsp:cNvPr id="0" name=""/>
        <dsp:cNvSpPr/>
      </dsp:nvSpPr>
      <dsp:spPr>
        <a:xfrm>
          <a:off x="0" y="364587"/>
          <a:ext cx="10119359" cy="2712149"/>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5375" tIns="437388" rIns="785375"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baseline="0"/>
            <a:t>The approach of Lord Selborne in </a:t>
          </a:r>
          <a:r>
            <a:rPr lang="en-US" sz="2100" i="1" kern="1200" baseline="0"/>
            <a:t>Maddison v Alderson </a:t>
          </a:r>
          <a:r>
            <a:rPr lang="en-US" sz="2100" kern="1200" baseline="0"/>
            <a:t>was flawed in that it focused upon a concern about the evidence required to prove the parol contract. The true basis of the doctrine is the concern to prevent unconscientious conduct. </a:t>
          </a:r>
          <a:endParaRPr lang="en-US" sz="2100" kern="1200"/>
        </a:p>
        <a:p>
          <a:pPr marL="228600" lvl="1" indent="-228600" algn="l" defTabSz="933450">
            <a:lnSpc>
              <a:spcPct val="90000"/>
            </a:lnSpc>
            <a:spcBef>
              <a:spcPct val="0"/>
            </a:spcBef>
            <a:spcAft>
              <a:spcPct val="15000"/>
            </a:spcAft>
            <a:buChar char="•"/>
          </a:pPr>
          <a:r>
            <a:rPr lang="en-US" sz="2100" kern="1200" baseline="0"/>
            <a:t>The doctrine of part performance should be extended to the circumstances of the present case consistently with liberalising trends in the development of the law of equitable estoppel. </a:t>
          </a:r>
          <a:endParaRPr lang="en-US" sz="2100" kern="1200"/>
        </a:p>
      </dsp:txBody>
      <dsp:txXfrm>
        <a:off x="0" y="364587"/>
        <a:ext cx="10119359" cy="2712149"/>
      </dsp:txXfrm>
    </dsp:sp>
    <dsp:sp modelId="{F20F79D6-CFF9-4431-942D-E3AC683ED7CD}">
      <dsp:nvSpPr>
        <dsp:cNvPr id="0" name=""/>
        <dsp:cNvSpPr/>
      </dsp:nvSpPr>
      <dsp:spPr>
        <a:xfrm>
          <a:off x="505968" y="54627"/>
          <a:ext cx="7083552" cy="619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7741" tIns="0" rIns="267741" bIns="0" numCol="1" spcCol="1270" anchor="ctr" anchorCtr="0">
          <a:noAutofit/>
        </a:bodyPr>
        <a:lstStyle/>
        <a:p>
          <a:pPr marL="0" lvl="0" indent="0" algn="l" defTabSz="933450">
            <a:lnSpc>
              <a:spcPct val="90000"/>
            </a:lnSpc>
            <a:spcBef>
              <a:spcPct val="0"/>
            </a:spcBef>
            <a:spcAft>
              <a:spcPct val="35000"/>
            </a:spcAft>
            <a:buNone/>
          </a:pPr>
          <a:r>
            <a:rPr lang="en-US" sz="2100" i="1" kern="1200" baseline="0"/>
            <a:t>Pipikos v Trayans </a:t>
          </a:r>
          <a:r>
            <a:rPr lang="en-US" sz="2100" kern="1200" baseline="0"/>
            <a:t>[2018] HCA 39 – arguments </a:t>
          </a:r>
          <a:endParaRPr lang="en-US" sz="2100" kern="1200"/>
        </a:p>
      </dsp:txBody>
      <dsp:txXfrm>
        <a:off x="536230" y="84889"/>
        <a:ext cx="7023028" cy="55939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DF4C348E-1947-42FE-8453-03F39E9B9D6D}" type="datetimeFigureOut">
              <a:rPr lang="en-AU" smtClean="0"/>
              <a:pPr/>
              <a:t>19/03/2019</a:t>
            </a:fld>
            <a:endParaRPr lang="en-AU"/>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C4F5D2AD-203A-464E-AAA3-5DAD6BCBF809}" type="slidenum">
              <a:rPr lang="en-AU" smtClean="0"/>
              <a:pPr/>
              <a:t>‹#›</a:t>
            </a:fld>
            <a:endParaRPr lang="en-AU"/>
          </a:p>
        </p:txBody>
      </p:sp>
    </p:spTree>
    <p:extLst>
      <p:ext uri="{BB962C8B-B14F-4D97-AF65-F5344CB8AC3E}">
        <p14:creationId xmlns:p14="http://schemas.microsoft.com/office/powerpoint/2010/main" val="1985492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1</a:t>
            </a:fld>
            <a:endParaRPr lang="en-AU"/>
          </a:p>
        </p:txBody>
      </p:sp>
    </p:spTree>
    <p:extLst>
      <p:ext uri="{BB962C8B-B14F-4D97-AF65-F5344CB8AC3E}">
        <p14:creationId xmlns:p14="http://schemas.microsoft.com/office/powerpoint/2010/main" val="4029737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11</a:t>
            </a:fld>
            <a:endParaRPr lang="en-AU"/>
          </a:p>
        </p:txBody>
      </p:sp>
    </p:spTree>
    <p:extLst>
      <p:ext uri="{BB962C8B-B14F-4D97-AF65-F5344CB8AC3E}">
        <p14:creationId xmlns:p14="http://schemas.microsoft.com/office/powerpoint/2010/main" val="925382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a:lnSpc>
                <a:spcPct val="90000"/>
              </a:lnSpc>
              <a:spcAft>
                <a:spcPts val="1100"/>
              </a:spcAft>
              <a:buFont typeface="Arial" panose="020B0604020202020204" pitchFamily="34" charset="0"/>
              <a:buNone/>
            </a:pPr>
            <a:endParaRPr lang="en-US" dirty="0"/>
          </a:p>
          <a:p>
            <a:pPr marL="342900" marR="0" lvl="1" indent="-342900" algn="l" defTabSz="914400" rtl="0" eaLnBrk="1" fontAlgn="auto" latinLnBrk="0" hangingPunct="1">
              <a:lnSpc>
                <a:spcPct val="90000"/>
              </a:lnSpc>
              <a:spcBef>
                <a:spcPts val="0"/>
              </a:spcBef>
              <a:spcAft>
                <a:spcPts val="1100"/>
              </a:spcAft>
              <a:buClrTx/>
              <a:buSzTx/>
              <a:buFont typeface="Arial" panose="020B0604020202020204" pitchFamily="34" charset="0"/>
              <a:buChar char="•"/>
              <a:tabLst/>
              <a:defRPr/>
            </a:pPr>
            <a:r>
              <a:rPr lang="en-US" dirty="0"/>
              <a:t>Condition – the innocent party has the right to terminate and to recover damages for loss of the contract or keep the contract on foot and recover damages for the breach </a:t>
            </a:r>
          </a:p>
          <a:p>
            <a:pPr marL="342900" lvl="1" indent="-342900">
              <a:lnSpc>
                <a:spcPct val="90000"/>
              </a:lnSpc>
              <a:spcAft>
                <a:spcPts val="1100"/>
              </a:spcAft>
              <a:buFont typeface="Arial" panose="020B0604020202020204" pitchFamily="34" charset="0"/>
              <a:buChar char="•"/>
            </a:pPr>
            <a:r>
              <a:rPr lang="en-US" dirty="0"/>
              <a:t>Warranty The test of essentiality is whether it appears from the general nature of the contract considered as a whole, or from some particular terms, that the promise is of such importance to the </a:t>
            </a:r>
            <a:r>
              <a:rPr lang="en-US" dirty="0" err="1"/>
              <a:t>promisee</a:t>
            </a:r>
            <a:r>
              <a:rPr lang="en-US" dirty="0"/>
              <a:t> that he would not have entered into the contract unless he had been assured of a strict or a substantial performance of the promise, as the case may be, and that this ought to have been apparent to the promisor.</a:t>
            </a:r>
          </a:p>
        </p:txBody>
      </p:sp>
      <p:sp>
        <p:nvSpPr>
          <p:cNvPr id="4" name="Slide Number Placeholder 3"/>
          <p:cNvSpPr>
            <a:spLocks noGrp="1"/>
          </p:cNvSpPr>
          <p:nvPr>
            <p:ph type="sldNum" sz="quarter" idx="5"/>
          </p:nvPr>
        </p:nvSpPr>
        <p:spPr/>
        <p:txBody>
          <a:bodyPr/>
          <a:lstStyle/>
          <a:p>
            <a:fld id="{C4F5D2AD-203A-464E-AAA3-5DAD6BCBF809}" type="slidenum">
              <a:rPr lang="en-AU" smtClean="0"/>
              <a:pPr/>
              <a:t>20</a:t>
            </a:fld>
            <a:endParaRPr lang="en-AU"/>
          </a:p>
        </p:txBody>
      </p:sp>
    </p:spTree>
    <p:extLst>
      <p:ext uri="{BB962C8B-B14F-4D97-AF65-F5344CB8AC3E}">
        <p14:creationId xmlns:p14="http://schemas.microsoft.com/office/powerpoint/2010/main" val="3339392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a:lnSpc>
                <a:spcPct val="90000"/>
              </a:lnSpc>
              <a:spcAft>
                <a:spcPts val="1100"/>
              </a:spcAft>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21</a:t>
            </a:fld>
            <a:endParaRPr lang="en-AU"/>
          </a:p>
        </p:txBody>
      </p:sp>
    </p:spTree>
    <p:extLst>
      <p:ext uri="{BB962C8B-B14F-4D97-AF65-F5344CB8AC3E}">
        <p14:creationId xmlns:p14="http://schemas.microsoft.com/office/powerpoint/2010/main" val="3489535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Solar Australia, which installed solar panels and batteries, engaged Franchise Works to review Solar Australia’s business and then recruit and manage franchisees.  </a:t>
            </a:r>
          </a:p>
          <a:p>
            <a:pPr marL="171450" indent="-171450">
              <a:buFont typeface="Arial" panose="020B0604020202020204" pitchFamily="34" charset="0"/>
              <a:buChar char="•"/>
            </a:pPr>
            <a:r>
              <a:rPr lang="en-US" dirty="0"/>
              <a:t>SA terminated the agreement arguing a breach of contract. </a:t>
            </a:r>
          </a:p>
          <a:p>
            <a:pPr marL="171450" indent="-171450">
              <a:buFont typeface="Arial" panose="020B0604020202020204" pitchFamily="34" charset="0"/>
              <a:buChar char="•"/>
            </a:pPr>
            <a:r>
              <a:rPr lang="en-US" dirty="0"/>
              <a:t>FW claimed this was repudiation on the basis of which it terminated and sought damages for loss of profit.   </a:t>
            </a:r>
          </a:p>
        </p:txBody>
      </p:sp>
      <p:sp>
        <p:nvSpPr>
          <p:cNvPr id="4" name="Slide Number Placeholder 3"/>
          <p:cNvSpPr>
            <a:spLocks noGrp="1"/>
          </p:cNvSpPr>
          <p:nvPr>
            <p:ph type="sldNum" sz="quarter" idx="5"/>
          </p:nvPr>
        </p:nvSpPr>
        <p:spPr/>
        <p:txBody>
          <a:bodyPr/>
          <a:lstStyle/>
          <a:p>
            <a:fld id="{C4F5D2AD-203A-464E-AAA3-5DAD6BCBF809}" type="slidenum">
              <a:rPr lang="en-AU" smtClean="0"/>
              <a:pPr/>
              <a:t>22</a:t>
            </a:fld>
            <a:endParaRPr lang="en-AU"/>
          </a:p>
        </p:txBody>
      </p:sp>
    </p:spTree>
    <p:extLst>
      <p:ext uri="{BB962C8B-B14F-4D97-AF65-F5344CB8AC3E}">
        <p14:creationId xmlns:p14="http://schemas.microsoft.com/office/powerpoint/2010/main" val="2083834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23</a:t>
            </a:fld>
            <a:endParaRPr lang="en-AU"/>
          </a:p>
        </p:txBody>
      </p:sp>
    </p:spTree>
    <p:extLst>
      <p:ext uri="{BB962C8B-B14F-4D97-AF65-F5344CB8AC3E}">
        <p14:creationId xmlns:p14="http://schemas.microsoft.com/office/powerpoint/2010/main" val="2295339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24</a:t>
            </a:fld>
            <a:endParaRPr lang="en-AU"/>
          </a:p>
        </p:txBody>
      </p:sp>
    </p:spTree>
    <p:extLst>
      <p:ext uri="{BB962C8B-B14F-4D97-AF65-F5344CB8AC3E}">
        <p14:creationId xmlns:p14="http://schemas.microsoft.com/office/powerpoint/2010/main" val="650398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26</a:t>
            </a:fld>
            <a:endParaRPr lang="en-AU"/>
          </a:p>
        </p:txBody>
      </p:sp>
    </p:spTree>
    <p:extLst>
      <p:ext uri="{BB962C8B-B14F-4D97-AF65-F5344CB8AC3E}">
        <p14:creationId xmlns:p14="http://schemas.microsoft.com/office/powerpoint/2010/main" val="4056004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30</a:t>
            </a:fld>
            <a:endParaRPr lang="en-AU"/>
          </a:p>
        </p:txBody>
      </p:sp>
    </p:spTree>
    <p:extLst>
      <p:ext uri="{BB962C8B-B14F-4D97-AF65-F5344CB8AC3E}">
        <p14:creationId xmlns:p14="http://schemas.microsoft.com/office/powerpoint/2010/main" val="3219181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33</a:t>
            </a:fld>
            <a:endParaRPr lang="en-AU"/>
          </a:p>
        </p:txBody>
      </p:sp>
    </p:spTree>
    <p:extLst>
      <p:ext uri="{BB962C8B-B14F-4D97-AF65-F5344CB8AC3E}">
        <p14:creationId xmlns:p14="http://schemas.microsoft.com/office/powerpoint/2010/main" val="15582172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34</a:t>
            </a:fld>
            <a:endParaRPr lang="en-AU"/>
          </a:p>
        </p:txBody>
      </p:sp>
    </p:spTree>
    <p:extLst>
      <p:ext uri="{BB962C8B-B14F-4D97-AF65-F5344CB8AC3E}">
        <p14:creationId xmlns:p14="http://schemas.microsoft.com/office/powerpoint/2010/main" val="27009222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35</a:t>
            </a:fld>
            <a:endParaRPr lang="en-AU"/>
          </a:p>
        </p:txBody>
      </p:sp>
    </p:spTree>
    <p:extLst>
      <p:ext uri="{BB962C8B-B14F-4D97-AF65-F5344CB8AC3E}">
        <p14:creationId xmlns:p14="http://schemas.microsoft.com/office/powerpoint/2010/main" val="3986630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36</a:t>
            </a:fld>
            <a:endParaRPr lang="en-AU"/>
          </a:p>
        </p:txBody>
      </p:sp>
    </p:spTree>
    <p:extLst>
      <p:ext uri="{BB962C8B-B14F-4D97-AF65-F5344CB8AC3E}">
        <p14:creationId xmlns:p14="http://schemas.microsoft.com/office/powerpoint/2010/main" val="3858417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 also argued that the "unequivocal </a:t>
            </a:r>
            <a:r>
              <a:rPr lang="en-US" dirty="0" err="1"/>
              <a:t>referability</a:t>
            </a:r>
            <a:r>
              <a:rPr lang="en-US" dirty="0"/>
              <a:t>" test had never formed part of the ratio decidendi of a decision of this Court. </a:t>
            </a:r>
          </a:p>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40</a:t>
            </a:fld>
            <a:endParaRPr lang="en-AU"/>
          </a:p>
        </p:txBody>
      </p:sp>
    </p:spTree>
    <p:extLst>
      <p:ext uri="{BB962C8B-B14F-4D97-AF65-F5344CB8AC3E}">
        <p14:creationId xmlns:p14="http://schemas.microsoft.com/office/powerpoint/2010/main" val="24330078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857250" y="428"/>
            <a:ext cx="8639175" cy="3566685"/>
          </a:xfrm>
        </p:spPr>
        <p:txBody>
          <a:bodyPr anchor="b"/>
          <a:lstStyle>
            <a:lvl1pPr algn="l">
              <a:defRPr sz="5000"/>
            </a:lvl1pPr>
          </a:lstStyle>
          <a:p>
            <a:r>
              <a:rPr lang="en-US" dirty="0"/>
              <a:t>Click to edit Master title style</a:t>
            </a:r>
            <a:endParaRPr lang="en-AU" dirty="0"/>
          </a:p>
        </p:txBody>
      </p:sp>
      <p:sp>
        <p:nvSpPr>
          <p:cNvPr id="3" name="Subtitle 2"/>
          <p:cNvSpPr>
            <a:spLocks noGrp="1"/>
          </p:cNvSpPr>
          <p:nvPr>
            <p:ph type="subTitle" idx="1"/>
          </p:nvPr>
        </p:nvSpPr>
        <p:spPr>
          <a:xfrm>
            <a:off x="885825" y="3640138"/>
            <a:ext cx="8610600" cy="3217862"/>
          </a:xfrm>
        </p:spPr>
        <p:txBody>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Tree>
    <p:extLst>
      <p:ext uri="{BB962C8B-B14F-4D97-AF65-F5344CB8AC3E}">
        <p14:creationId xmlns:p14="http://schemas.microsoft.com/office/powerpoint/2010/main" val="160244382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mpany Banner">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7737525"/>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Footer Placeholder 4"/>
          <p:cNvSpPr>
            <a:spLocks noGrp="1"/>
          </p:cNvSpPr>
          <p:nvPr>
            <p:ph type="ftr" sz="quarter" idx="11"/>
          </p:nvPr>
        </p:nvSpPr>
        <p:spPr/>
        <p:txBody>
          <a:bodyPr/>
          <a:lstStyle/>
          <a:p>
            <a:r>
              <a:rPr lang="en-AU"/>
              <a:t>Title of presentation | 10 April 2015 |</a:t>
            </a:r>
          </a:p>
        </p:txBody>
      </p:sp>
      <p:sp>
        <p:nvSpPr>
          <p:cNvPr id="6" name="Slide Number Placeholder 5"/>
          <p:cNvSpPr>
            <a:spLocks noGrp="1"/>
          </p:cNvSpPr>
          <p:nvPr>
            <p:ph type="sldNum" sz="quarter" idx="12"/>
          </p:nvPr>
        </p:nvSpPr>
        <p:spPr/>
        <p:txBody>
          <a:bodyPr/>
          <a:lstStyle/>
          <a:p>
            <a:r>
              <a:rPr lang="en-AU"/>
              <a:t>Page</a:t>
            </a:r>
            <a:fld id="{A1A3A419-46F7-4840-8C39-0FB8F6169D0F}" type="slidenum">
              <a:rPr lang="en-AU" smtClean="0"/>
              <a:pPr/>
              <a:t>‹#›</a:t>
            </a:fld>
            <a:endParaRPr lang="en-AU"/>
          </a:p>
        </p:txBody>
      </p:sp>
    </p:spTree>
    <p:extLst>
      <p:ext uri="{BB962C8B-B14F-4D97-AF65-F5344CB8AC3E}">
        <p14:creationId xmlns:p14="http://schemas.microsoft.com/office/powerpoint/2010/main" val="2576840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Footer Placeholder 2"/>
          <p:cNvSpPr>
            <a:spLocks noGrp="1"/>
          </p:cNvSpPr>
          <p:nvPr>
            <p:ph type="ftr" sz="quarter" idx="10"/>
          </p:nvPr>
        </p:nvSpPr>
        <p:spPr/>
        <p:txBody>
          <a:bodyPr/>
          <a:lstStyle/>
          <a:p>
            <a:r>
              <a:rPr lang="en-AU"/>
              <a:t>Title of presentation | 10 April 2015 |</a:t>
            </a:r>
          </a:p>
        </p:txBody>
      </p:sp>
      <p:sp>
        <p:nvSpPr>
          <p:cNvPr id="4" name="Slide Number Placeholder 3"/>
          <p:cNvSpPr>
            <a:spLocks noGrp="1"/>
          </p:cNvSpPr>
          <p:nvPr>
            <p:ph type="sldNum" sz="quarter" idx="11"/>
          </p:nvPr>
        </p:nvSpPr>
        <p:spPr/>
        <p:txBody>
          <a:bodyPr/>
          <a:lstStyle/>
          <a:p>
            <a:r>
              <a:rPr lang="en-AU"/>
              <a:t>Page</a:t>
            </a:r>
            <a:fld id="{A1A3A419-46F7-4840-8C39-0FB8F6169D0F}" type="slidenum">
              <a:rPr lang="en-AU" smtClean="0"/>
              <a:pPr/>
              <a:t>‹#›</a:t>
            </a:fld>
            <a:endParaRPr lang="en-AU"/>
          </a:p>
        </p:txBody>
      </p:sp>
      <p:sp>
        <p:nvSpPr>
          <p:cNvPr id="6" name="Content Placeholder 5"/>
          <p:cNvSpPr>
            <a:spLocks noGrp="1"/>
          </p:cNvSpPr>
          <p:nvPr>
            <p:ph sz="quarter" idx="12" hasCustomPrompt="1"/>
          </p:nvPr>
        </p:nvSpPr>
        <p:spPr>
          <a:xfrm>
            <a:off x="900000" y="1832400"/>
            <a:ext cx="5862750" cy="4186800"/>
          </a:xfrm>
        </p:spPr>
        <p:txBody>
          <a:body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Picture Placeholder 8"/>
          <p:cNvSpPr>
            <a:spLocks noGrp="1"/>
          </p:cNvSpPr>
          <p:nvPr>
            <p:ph type="pic" sz="quarter" idx="13" hasCustomPrompt="1"/>
          </p:nvPr>
        </p:nvSpPr>
        <p:spPr bwMode="gray">
          <a:xfrm>
            <a:off x="7591425" y="1914525"/>
            <a:ext cx="3686175" cy="4029075"/>
          </a:xfrm>
          <a:solidFill>
            <a:srgbClr val="E6E7E8"/>
          </a:solidFill>
        </p:spPr>
        <p:txBody>
          <a:bodyPr/>
          <a:lstStyle>
            <a:lvl1pPr algn="ctr">
              <a:spcAft>
                <a:spcPts val="0"/>
              </a:spcAft>
              <a:defRPr sz="1800"/>
            </a:lvl1pPr>
          </a:lstStyle>
          <a:p>
            <a:r>
              <a:rPr lang="en-US"/>
              <a:t>Left click the centre</a:t>
            </a:r>
            <a:br>
              <a:rPr lang="en-US"/>
            </a:br>
            <a:r>
              <a:rPr lang="en-US"/>
              <a:t>icon to insert an image</a:t>
            </a:r>
            <a:endParaRPr lang="en-AU"/>
          </a:p>
        </p:txBody>
      </p:sp>
    </p:spTree>
    <p:extLst>
      <p:ext uri="{BB962C8B-B14F-4D97-AF65-F5344CB8AC3E}">
        <p14:creationId xmlns:p14="http://schemas.microsoft.com/office/powerpoint/2010/main" val="1478745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with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Footer Placeholder 2"/>
          <p:cNvSpPr>
            <a:spLocks noGrp="1"/>
          </p:cNvSpPr>
          <p:nvPr>
            <p:ph type="ftr" sz="quarter" idx="10"/>
          </p:nvPr>
        </p:nvSpPr>
        <p:spPr/>
        <p:txBody>
          <a:bodyPr/>
          <a:lstStyle/>
          <a:p>
            <a:r>
              <a:rPr lang="en-AU"/>
              <a:t>Title of presentation | 10 April 2015 |</a:t>
            </a:r>
          </a:p>
        </p:txBody>
      </p:sp>
      <p:sp>
        <p:nvSpPr>
          <p:cNvPr id="4" name="Slide Number Placeholder 3"/>
          <p:cNvSpPr>
            <a:spLocks noGrp="1"/>
          </p:cNvSpPr>
          <p:nvPr>
            <p:ph type="sldNum" sz="quarter" idx="11"/>
          </p:nvPr>
        </p:nvSpPr>
        <p:spPr/>
        <p:txBody>
          <a:bodyPr/>
          <a:lstStyle/>
          <a:p>
            <a:r>
              <a:rPr lang="en-AU"/>
              <a:t>Page</a:t>
            </a:r>
            <a:fld id="{A1A3A419-46F7-4840-8C39-0FB8F6169D0F}" type="slidenum">
              <a:rPr lang="en-AU" smtClean="0"/>
              <a:pPr/>
              <a:t>‹#›</a:t>
            </a:fld>
            <a:endParaRPr lang="en-AU"/>
          </a:p>
        </p:txBody>
      </p:sp>
    </p:spTree>
    <p:extLst>
      <p:ext uri="{BB962C8B-B14F-4D97-AF65-F5344CB8AC3E}">
        <p14:creationId xmlns:p14="http://schemas.microsoft.com/office/powerpoint/2010/main" val="488762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AU"/>
              <a:t>Title of presentation | 10 April 2015 |</a:t>
            </a:r>
          </a:p>
        </p:txBody>
      </p:sp>
      <p:sp>
        <p:nvSpPr>
          <p:cNvPr id="4" name="Slide Number Placeholder 3"/>
          <p:cNvSpPr>
            <a:spLocks noGrp="1"/>
          </p:cNvSpPr>
          <p:nvPr>
            <p:ph type="sldNum" sz="quarter" idx="11"/>
          </p:nvPr>
        </p:nvSpPr>
        <p:spPr/>
        <p:txBody>
          <a:bodyPr/>
          <a:lstStyle/>
          <a:p>
            <a:r>
              <a:rPr lang="en-AU"/>
              <a:t>Page</a:t>
            </a:r>
            <a:fld id="{A1A3A419-46F7-4840-8C39-0FB8F6169D0F}" type="slidenum">
              <a:rPr lang="en-AU" smtClean="0"/>
              <a:pPr/>
              <a:t>‹#›</a:t>
            </a:fld>
            <a:endParaRPr lang="en-AU"/>
          </a:p>
        </p:txBody>
      </p:sp>
    </p:spTree>
    <p:extLst>
      <p:ext uri="{BB962C8B-B14F-4D97-AF65-F5344CB8AC3E}">
        <p14:creationId xmlns:p14="http://schemas.microsoft.com/office/powerpoint/2010/main" val="14240480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5825" y="428"/>
            <a:ext cx="10460832" cy="1337835"/>
          </a:xfrm>
          <a:prstGeom prst="rect">
            <a:avLst/>
          </a:prstGeom>
        </p:spPr>
        <p:txBody>
          <a:bodyPr vert="horz" lIns="0" tIns="0" rIns="0" bIns="0" rtlCol="0" anchor="b" anchorCtr="0">
            <a:noAutofit/>
          </a:bodyPr>
          <a:lstStyle/>
          <a:p>
            <a:r>
              <a:rPr lang="en-US" dirty="0"/>
              <a:t>Click to edit Master title style</a:t>
            </a:r>
            <a:endParaRPr lang="en-AU" dirty="0"/>
          </a:p>
        </p:txBody>
      </p:sp>
      <p:sp>
        <p:nvSpPr>
          <p:cNvPr id="3" name="Text Placeholder 2"/>
          <p:cNvSpPr>
            <a:spLocks noGrp="1"/>
          </p:cNvSpPr>
          <p:nvPr>
            <p:ph type="body" idx="1"/>
          </p:nvPr>
        </p:nvSpPr>
        <p:spPr>
          <a:xfrm>
            <a:off x="900112" y="1832768"/>
            <a:ext cx="10446545" cy="4187032"/>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Footer Placeholder 4"/>
          <p:cNvSpPr>
            <a:spLocks noGrp="1"/>
          </p:cNvSpPr>
          <p:nvPr>
            <p:ph type="ftr" sz="quarter" idx="3"/>
          </p:nvPr>
        </p:nvSpPr>
        <p:spPr>
          <a:xfrm>
            <a:off x="2190750" y="6306346"/>
            <a:ext cx="8606815" cy="551654"/>
          </a:xfrm>
          <a:prstGeom prst="rect">
            <a:avLst/>
          </a:prstGeom>
        </p:spPr>
        <p:txBody>
          <a:bodyPr vert="horz" lIns="0" tIns="0" rIns="0" bIns="0" rtlCol="0" anchor="t" anchorCtr="0">
            <a:noAutofit/>
          </a:bodyPr>
          <a:lstStyle>
            <a:lvl1pPr algn="r">
              <a:defRPr sz="1000">
                <a:solidFill>
                  <a:srgbClr val="000100"/>
                </a:solidFill>
                <a:latin typeface="Arial" panose="020B0604020202020204" pitchFamily="34" charset="0"/>
                <a:cs typeface="Arial" panose="020B0604020202020204" pitchFamily="34" charset="0"/>
              </a:defRPr>
            </a:lvl1pPr>
          </a:lstStyle>
          <a:p>
            <a:r>
              <a:rPr lang="en-AU"/>
              <a:t>Title of presentation | 10 April 2015 |</a:t>
            </a:r>
          </a:p>
        </p:txBody>
      </p:sp>
      <p:sp>
        <p:nvSpPr>
          <p:cNvPr id="6" name="Slide Number Placeholder 5"/>
          <p:cNvSpPr>
            <a:spLocks noGrp="1"/>
          </p:cNvSpPr>
          <p:nvPr>
            <p:ph type="sldNum" sz="quarter" idx="4"/>
          </p:nvPr>
        </p:nvSpPr>
        <p:spPr>
          <a:xfrm>
            <a:off x="10810875" y="6306346"/>
            <a:ext cx="535782" cy="551654"/>
          </a:xfrm>
          <a:prstGeom prst="rect">
            <a:avLst/>
          </a:prstGeom>
        </p:spPr>
        <p:txBody>
          <a:bodyPr vert="horz" lIns="0" tIns="0" rIns="0" bIns="0" rtlCol="0" anchor="t" anchorCtr="0">
            <a:noAutofit/>
          </a:bodyPr>
          <a:lstStyle>
            <a:lvl1pPr algn="r">
              <a:defRPr sz="1000">
                <a:solidFill>
                  <a:srgbClr val="000100"/>
                </a:solidFill>
                <a:latin typeface="Arial" panose="020B0604020202020204" pitchFamily="34" charset="0"/>
                <a:cs typeface="Arial" panose="020B0604020202020204" pitchFamily="34" charset="0"/>
              </a:defRPr>
            </a:lvl1pPr>
          </a:lstStyle>
          <a:p>
            <a:r>
              <a:rPr lang="en-AU"/>
              <a:t>Page</a:t>
            </a:r>
            <a:fld id="{A1A3A419-46F7-4840-8C39-0FB8F6169D0F}" type="slidenum">
              <a:rPr lang="en-AU" smtClean="0"/>
              <a:pPr/>
              <a:t>‹#›</a:t>
            </a:fld>
            <a:endParaRPr lang="en-AU"/>
          </a:p>
        </p:txBody>
      </p:sp>
    </p:spTree>
    <p:extLst>
      <p:ext uri="{BB962C8B-B14F-4D97-AF65-F5344CB8AC3E}">
        <p14:creationId xmlns:p14="http://schemas.microsoft.com/office/powerpoint/2010/main" val="2765826104"/>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50" r:id="rId3"/>
    <p:sldLayoutId id="2147483654" r:id="rId4"/>
    <p:sldLayoutId id="2147483653" r:id="rId5"/>
    <p:sldLayoutId id="2147483655" r:id="rId6"/>
  </p:sldLayoutIdLst>
  <p:hf hdr="0" dt="0"/>
  <p:txStyles>
    <p:titleStyle>
      <a:lvl1pPr algn="l" defTabSz="914400" rtl="0" eaLnBrk="1" latinLnBrk="0" hangingPunct="1">
        <a:lnSpc>
          <a:spcPct val="90000"/>
        </a:lnSpc>
        <a:spcBef>
          <a:spcPct val="0"/>
        </a:spcBef>
        <a:buNone/>
        <a:defRPr sz="3500" kern="1200" baseline="0">
          <a:solidFill>
            <a:srgbClr val="3B455E"/>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0"/>
        </a:spcBef>
        <a:spcAft>
          <a:spcPts val="1100"/>
        </a:spcAft>
        <a:buFontTx/>
        <a:buNone/>
        <a:defRPr sz="3500" kern="1200" baseline="0">
          <a:solidFill>
            <a:srgbClr val="777A7B"/>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91000"/>
        </a:lnSpc>
        <a:spcBef>
          <a:spcPts val="0"/>
        </a:spcBef>
        <a:spcAft>
          <a:spcPts val="1000"/>
        </a:spcAft>
        <a:buFontTx/>
        <a:buNone/>
        <a:defRPr sz="2200" kern="1200" baseline="0">
          <a:solidFill>
            <a:srgbClr val="777A7B"/>
          </a:solidFill>
          <a:latin typeface="Arial" panose="020B0604020202020204" pitchFamily="34" charset="0"/>
          <a:ea typeface="+mn-ea"/>
          <a:cs typeface="Arial" panose="020B0604020202020204" pitchFamily="34" charset="0"/>
        </a:defRPr>
      </a:lvl2pPr>
      <a:lvl3pPr marL="179388" indent="-179388" algn="l" defTabSz="914400" rtl="0" eaLnBrk="1" latinLnBrk="0" hangingPunct="1">
        <a:lnSpc>
          <a:spcPct val="90000"/>
        </a:lnSpc>
        <a:spcBef>
          <a:spcPts val="500"/>
        </a:spcBef>
        <a:spcAft>
          <a:spcPts val="300"/>
        </a:spcAft>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3pPr>
      <a:lvl4pPr marL="469900" indent="-265113" algn="l" defTabSz="914400" rtl="0" eaLnBrk="1" latinLnBrk="0" hangingPunct="1">
        <a:lnSpc>
          <a:spcPct val="90000"/>
        </a:lnSpc>
        <a:spcBef>
          <a:spcPts val="500"/>
        </a:spcBef>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4pPr>
      <a:lvl5pPr marL="755650" indent="-265113" algn="l" defTabSz="914400" rtl="0" eaLnBrk="1" latinLnBrk="0" hangingPunct="1">
        <a:lnSpc>
          <a:spcPct val="90000"/>
        </a:lnSpc>
        <a:spcBef>
          <a:spcPts val="500"/>
        </a:spcBef>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www5.austlii.edu.au/au/legis/cth/consol_act/ca2001172/s1371.html#right" TargetMode="External"/><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hyperlink" Target="http://www5.austlii.edu.au/au/legis/cth/consol_act/ca2001172/s761a.html#arrangement"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hemeOverride" Target="../theme/themeOverride1.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3.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4.png"/><Relationship Id="rId7" Type="http://schemas.openxmlformats.org/officeDocument/2006/relationships/diagramColors" Target="../diagrams/colors8.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34.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4.png"/><Relationship Id="rId7" Type="http://schemas.openxmlformats.org/officeDocument/2006/relationships/diagramColors" Target="../diagrams/colors9.xm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35.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4.png"/><Relationship Id="rId7" Type="http://schemas.openxmlformats.org/officeDocument/2006/relationships/diagramColors" Target="../diagrams/colors10.xm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36.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4.png"/><Relationship Id="rId7" Type="http://schemas.openxmlformats.org/officeDocument/2006/relationships/diagramColors" Target="../diagrams/colors11.xm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40.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4.png"/><Relationship Id="rId7" Type="http://schemas.openxmlformats.org/officeDocument/2006/relationships/diagramColors" Target="../diagrams/colors14.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7804D78-CBEE-41E4-A63C-F763BD86E212}"/>
              </a:ext>
            </a:extLst>
          </p:cNvPr>
          <p:cNvSpPr>
            <a:spLocks noGrp="1"/>
          </p:cNvSpPr>
          <p:nvPr>
            <p:ph type="ftr" sz="quarter" idx="10"/>
          </p:nvPr>
        </p:nvSpPr>
        <p:spPr/>
        <p:txBody>
          <a:bodyPr/>
          <a:lstStyle/>
          <a:p>
            <a:r>
              <a:rPr lang="en-AU"/>
              <a:t>Title of presentation | 10 April 2015 |</a:t>
            </a:r>
          </a:p>
        </p:txBody>
      </p:sp>
      <p:sp>
        <p:nvSpPr>
          <p:cNvPr id="3" name="Slide Number Placeholder 2">
            <a:extLst>
              <a:ext uri="{FF2B5EF4-FFF2-40B4-BE49-F238E27FC236}">
                <a16:creationId xmlns:a16="http://schemas.microsoft.com/office/drawing/2014/main" id="{615FB745-6548-455D-863B-0BB7C50683DA}"/>
              </a:ext>
            </a:extLst>
          </p:cNvPr>
          <p:cNvSpPr>
            <a:spLocks noGrp="1"/>
          </p:cNvSpPr>
          <p:nvPr>
            <p:ph type="sldNum" sz="quarter" idx="11"/>
          </p:nvPr>
        </p:nvSpPr>
        <p:spPr/>
        <p:txBody>
          <a:bodyPr/>
          <a:lstStyle/>
          <a:p>
            <a:r>
              <a:rPr lang="en-AU"/>
              <a:t>Page</a:t>
            </a:r>
            <a:fld id="{A1A3A419-46F7-4840-8C39-0FB8F6169D0F}" type="slidenum">
              <a:rPr lang="en-AU" smtClean="0"/>
              <a:pPr/>
              <a:t>1</a:t>
            </a:fld>
            <a:endParaRPr lang="en-AU"/>
          </a:p>
        </p:txBody>
      </p:sp>
      <p:pic>
        <p:nvPicPr>
          <p:cNvPr id="5" name="Picture 4">
            <a:extLst>
              <a:ext uri="{FF2B5EF4-FFF2-40B4-BE49-F238E27FC236}">
                <a16:creationId xmlns:a16="http://schemas.microsoft.com/office/drawing/2014/main" id="{C5F02889-2B8C-48E6-A60E-94F61E834F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17641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logo&#10;&#10;Description generated with very high confidence">
            <a:extLst>
              <a:ext uri="{FF2B5EF4-FFF2-40B4-BE49-F238E27FC236}">
                <a16:creationId xmlns:a16="http://schemas.microsoft.com/office/drawing/2014/main" id="{B5CC6C2F-8D18-4470-A2FF-D103BA94AE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5">
            <a:extLst>
              <a:ext uri="{FF2B5EF4-FFF2-40B4-BE49-F238E27FC236}">
                <a16:creationId xmlns:a16="http://schemas.microsoft.com/office/drawing/2014/main" id="{AB3E727A-C204-4A7B-A9BE-AEA0D97C7E1D}"/>
              </a:ext>
            </a:extLst>
          </p:cNvPr>
          <p:cNvSpPr>
            <a:spLocks noGrp="1"/>
          </p:cNvSpPr>
          <p:nvPr>
            <p:ph type="ctrTitle"/>
          </p:nvPr>
        </p:nvSpPr>
        <p:spPr>
          <a:xfrm>
            <a:off x="857250" y="429"/>
            <a:ext cx="8639175" cy="3428572"/>
          </a:xfrm>
        </p:spPr>
        <p:txBody>
          <a:bodyPr/>
          <a:lstStyle/>
          <a:p>
            <a:r>
              <a:rPr lang="en-AU" b="1" dirty="0"/>
              <a:t>Contract Law - </a:t>
            </a:r>
            <a:br>
              <a:rPr lang="en-AU" b="1" dirty="0"/>
            </a:br>
            <a:r>
              <a:rPr lang="en-AU" b="1" dirty="0"/>
              <a:t>Case Update and Recent Developments </a:t>
            </a:r>
            <a:br>
              <a:rPr lang="en-AU" b="1" dirty="0"/>
            </a:br>
            <a:r>
              <a:rPr lang="en-AU" b="1" dirty="0"/>
              <a:t> </a:t>
            </a:r>
            <a:endParaRPr lang="en-US" dirty="0">
              <a:solidFill>
                <a:srgbClr val="B77A56"/>
              </a:solidFill>
            </a:endParaRPr>
          </a:p>
        </p:txBody>
      </p:sp>
      <p:sp>
        <p:nvSpPr>
          <p:cNvPr id="7" name="Subtitle 6">
            <a:extLst>
              <a:ext uri="{FF2B5EF4-FFF2-40B4-BE49-F238E27FC236}">
                <a16:creationId xmlns:a16="http://schemas.microsoft.com/office/drawing/2014/main" id="{D4999F23-BDA5-4DE2-BCE2-79F2AE63BE99}"/>
              </a:ext>
            </a:extLst>
          </p:cNvPr>
          <p:cNvSpPr>
            <a:spLocks noGrp="1"/>
          </p:cNvSpPr>
          <p:nvPr>
            <p:ph type="subTitle" idx="1"/>
          </p:nvPr>
        </p:nvSpPr>
        <p:spPr/>
        <p:txBody>
          <a:bodyPr/>
          <a:lstStyle/>
          <a:p>
            <a:r>
              <a:rPr lang="en-US" dirty="0"/>
              <a:t>Peter Moran</a:t>
            </a:r>
          </a:p>
          <a:p>
            <a:r>
              <a:rPr lang="en-AU" dirty="0"/>
              <a:t>P</a:t>
            </a:r>
            <a:r>
              <a:rPr lang="en-US" dirty="0" err="1"/>
              <a:t>rincipal</a:t>
            </a:r>
            <a:endParaRPr lang="en-US" dirty="0"/>
          </a:p>
          <a:p>
            <a:r>
              <a:rPr lang="en-AU" dirty="0"/>
              <a:t>peter@peerlegal.com.au</a:t>
            </a:r>
            <a:endParaRPr lang="en-US" dirty="0"/>
          </a:p>
          <a:p>
            <a:endParaRPr lang="en-AU" dirty="0"/>
          </a:p>
          <a:p>
            <a:r>
              <a:rPr lang="en-AU" dirty="0"/>
              <a:t>Katerina Pshenichner </a:t>
            </a:r>
            <a:endParaRPr lang="en-US" dirty="0"/>
          </a:p>
          <a:p>
            <a:r>
              <a:rPr lang="en-AU" dirty="0"/>
              <a:t>S</a:t>
            </a:r>
            <a:r>
              <a:rPr lang="en-US" dirty="0" err="1"/>
              <a:t>enior</a:t>
            </a:r>
            <a:r>
              <a:rPr lang="en-US" dirty="0"/>
              <a:t> Associate</a:t>
            </a:r>
          </a:p>
          <a:p>
            <a:r>
              <a:rPr lang="en-AU" dirty="0"/>
              <a:t>katerina@peerlegal.com.au</a:t>
            </a:r>
            <a:endParaRPr lang="en-US" dirty="0"/>
          </a:p>
          <a:p>
            <a:endParaRPr lang="en-US" dirty="0"/>
          </a:p>
        </p:txBody>
      </p:sp>
    </p:spTree>
    <p:extLst>
      <p:ext uri="{BB962C8B-B14F-4D97-AF65-F5344CB8AC3E}">
        <p14:creationId xmlns:p14="http://schemas.microsoft.com/office/powerpoint/2010/main" val="3102196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Freeform: Shape 15">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 17">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9"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0"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21"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22"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3"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4"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535020" y="685800"/>
            <a:ext cx="2780271" cy="5105400"/>
          </a:xfrm>
        </p:spPr>
        <p:txBody>
          <a:bodyPr>
            <a:normAutofit/>
          </a:bodyPr>
          <a:lstStyle/>
          <a:p>
            <a:r>
              <a:rPr lang="en-US" sz="4000">
                <a:solidFill>
                  <a:srgbClr val="FFFFFF"/>
                </a:solidFill>
              </a:rPr>
              <a:t>Overview</a:t>
            </a: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5752105" y="6309360"/>
            <a:ext cx="3898947" cy="365125"/>
          </a:xfrm>
        </p:spPr>
        <p:txBody>
          <a:bodyPr>
            <a:normAutofit/>
          </a:bodyPr>
          <a:lstStyle/>
          <a:p>
            <a:pPr algn="l">
              <a:lnSpc>
                <a:spcPct val="90000"/>
              </a:lnSpc>
              <a:spcAft>
                <a:spcPts val="600"/>
              </a:spcAft>
            </a:pPr>
            <a:r>
              <a:rPr lang="en-AU" sz="1200">
                <a:solidFill>
                  <a:prstClr val="black">
                    <a:tint val="75000"/>
                  </a:prstClr>
                </a:solidFill>
              </a:rPr>
              <a:t>Contract Law – Case Updates and Recent Developments | 22 March 2019</a:t>
            </a:r>
          </a:p>
        </p:txBody>
      </p:sp>
      <p:sp>
        <p:nvSpPr>
          <p:cNvPr id="5" name="Slide Number Placeholder 4"/>
          <p:cNvSpPr>
            <a:spLocks noGrp="1"/>
          </p:cNvSpPr>
          <p:nvPr>
            <p:ph type="sldNum" sz="quarter" idx="12"/>
          </p:nvPr>
        </p:nvSpPr>
        <p:spPr>
          <a:xfrm>
            <a:off x="10265568" y="6309360"/>
            <a:ext cx="1088231" cy="365125"/>
          </a:xfrm>
        </p:spPr>
        <p:txBody>
          <a:bodyPr>
            <a:normAutofit/>
          </a:bodyPr>
          <a:lstStyle/>
          <a:p>
            <a:pPr>
              <a:spcAft>
                <a:spcPts val="600"/>
              </a:spcAft>
            </a:pPr>
            <a:r>
              <a:rPr lang="en-AU" sz="1200">
                <a:solidFill>
                  <a:prstClr val="black">
                    <a:tint val="75000"/>
                  </a:prstClr>
                </a:solidFill>
              </a:rPr>
              <a:t>Page </a:t>
            </a:r>
            <a:fld id="{A1A3A419-46F7-4840-8C39-0FB8F6169D0F}" type="slidenum">
              <a:rPr lang="en-AU" sz="1200">
                <a:solidFill>
                  <a:prstClr val="black">
                    <a:tint val="75000"/>
                  </a:prstClr>
                </a:solidFill>
              </a:rPr>
              <a:pPr>
                <a:spcAft>
                  <a:spcPts val="600"/>
                </a:spcAft>
              </a:pPr>
              <a:t>3</a:t>
            </a:fld>
            <a:endParaRPr lang="en-AU" sz="1200">
              <a:solidFill>
                <a:prstClr val="black">
                  <a:tint val="75000"/>
                </a:prstClr>
              </a:solidFill>
            </a:endParaRPr>
          </a:p>
        </p:txBody>
      </p:sp>
      <p:graphicFrame>
        <p:nvGraphicFramePr>
          <p:cNvPr id="11" name="Content Placeholder 8">
            <a:extLst>
              <a:ext uri="{FF2B5EF4-FFF2-40B4-BE49-F238E27FC236}">
                <a16:creationId xmlns:a16="http://schemas.microsoft.com/office/drawing/2014/main" id="{8E59A180-ABE9-433D-80D7-2E689B9028DD}"/>
              </a:ext>
            </a:extLst>
          </p:cNvPr>
          <p:cNvGraphicFramePr>
            <a:graphicFrameLocks noGrp="1"/>
          </p:cNvGraphicFramePr>
          <p:nvPr>
            <p:ph idx="1"/>
            <p:extLst>
              <p:ext uri="{D42A27DB-BD31-4B8C-83A1-F6EECF244321}">
                <p14:modId xmlns:p14="http://schemas.microsoft.com/office/powerpoint/2010/main" val="244200472"/>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2595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9"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0"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21"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22"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3"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4"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535020" y="685800"/>
            <a:ext cx="2780271" cy="5105400"/>
          </a:xfrm>
        </p:spPr>
        <p:txBody>
          <a:bodyPr>
            <a:normAutofit/>
          </a:bodyPr>
          <a:lstStyle/>
          <a:p>
            <a:r>
              <a:rPr lang="en-US" sz="4000">
                <a:solidFill>
                  <a:srgbClr val="FFFFFF"/>
                </a:solidFill>
              </a:rPr>
              <a:t>Overview</a:t>
            </a: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5752105" y="6309360"/>
            <a:ext cx="3898947" cy="365125"/>
          </a:xfrm>
        </p:spPr>
        <p:txBody>
          <a:bodyPr>
            <a:normAutofit/>
          </a:bodyPr>
          <a:lstStyle/>
          <a:p>
            <a:pPr algn="l">
              <a:lnSpc>
                <a:spcPct val="90000"/>
              </a:lnSpc>
              <a:spcAft>
                <a:spcPts val="600"/>
              </a:spcAft>
            </a:pPr>
            <a:r>
              <a:rPr lang="en-AU" sz="1200">
                <a:solidFill>
                  <a:prstClr val="black">
                    <a:tint val="75000"/>
                  </a:prstClr>
                </a:solidFill>
              </a:rPr>
              <a:t>Contract Law – Case Updates and Recent Developments | 22 March 2019</a:t>
            </a:r>
          </a:p>
        </p:txBody>
      </p:sp>
      <p:sp>
        <p:nvSpPr>
          <p:cNvPr id="5" name="Slide Number Placeholder 4"/>
          <p:cNvSpPr>
            <a:spLocks noGrp="1"/>
          </p:cNvSpPr>
          <p:nvPr>
            <p:ph type="sldNum" sz="quarter" idx="12"/>
          </p:nvPr>
        </p:nvSpPr>
        <p:spPr>
          <a:xfrm>
            <a:off x="10265568" y="6309360"/>
            <a:ext cx="1088231" cy="365125"/>
          </a:xfrm>
        </p:spPr>
        <p:txBody>
          <a:bodyPr>
            <a:normAutofit/>
          </a:bodyPr>
          <a:lstStyle/>
          <a:p>
            <a:pPr>
              <a:spcAft>
                <a:spcPts val="600"/>
              </a:spcAft>
            </a:pPr>
            <a:r>
              <a:rPr lang="en-AU" sz="1200">
                <a:solidFill>
                  <a:prstClr val="black">
                    <a:tint val="75000"/>
                  </a:prstClr>
                </a:solidFill>
              </a:rPr>
              <a:t>Page </a:t>
            </a:r>
            <a:fld id="{A1A3A419-46F7-4840-8C39-0FB8F6169D0F}" type="slidenum">
              <a:rPr lang="en-AU" sz="1200">
                <a:solidFill>
                  <a:prstClr val="black">
                    <a:tint val="75000"/>
                  </a:prstClr>
                </a:solidFill>
              </a:rPr>
              <a:pPr>
                <a:spcAft>
                  <a:spcPts val="600"/>
                </a:spcAft>
              </a:pPr>
              <a:t>4</a:t>
            </a:fld>
            <a:endParaRPr lang="en-AU" sz="1200">
              <a:solidFill>
                <a:prstClr val="black">
                  <a:tint val="75000"/>
                </a:prstClr>
              </a:solidFill>
            </a:endParaRPr>
          </a:p>
        </p:txBody>
      </p:sp>
      <p:graphicFrame>
        <p:nvGraphicFramePr>
          <p:cNvPr id="11" name="Content Placeholder 8">
            <a:extLst>
              <a:ext uri="{FF2B5EF4-FFF2-40B4-BE49-F238E27FC236}">
                <a16:creationId xmlns:a16="http://schemas.microsoft.com/office/drawing/2014/main" id="{C7AAAE18-63C7-4084-B4B9-E51D8657D3FF}"/>
              </a:ext>
            </a:extLst>
          </p:cNvPr>
          <p:cNvGraphicFramePr>
            <a:graphicFrameLocks noGrp="1"/>
          </p:cNvGraphicFramePr>
          <p:nvPr>
            <p:ph idx="1"/>
            <p:extLst>
              <p:ext uri="{D42A27DB-BD31-4B8C-83A1-F6EECF244321}">
                <p14:modId xmlns:p14="http://schemas.microsoft.com/office/powerpoint/2010/main" val="1310465711"/>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0223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3">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5">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640079" y="2053641"/>
            <a:ext cx="3669161" cy="2760098"/>
          </a:xfrm>
        </p:spPr>
        <p:txBody>
          <a:bodyPr>
            <a:normAutofit/>
          </a:bodyPr>
          <a:lstStyle/>
          <a:p>
            <a:r>
              <a:rPr lang="en-US">
                <a:solidFill>
                  <a:srgbClr val="FFFFFF"/>
                </a:solidFill>
              </a:rPr>
              <a:t>Stay on ‘ipso facto’ clauses - background</a:t>
            </a: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6090574" y="801866"/>
            <a:ext cx="5306084" cy="5230634"/>
          </a:xfrm>
        </p:spPr>
        <p:txBody>
          <a:bodyPr anchor="ctr">
            <a:normAutofit/>
          </a:bodyPr>
          <a:lstStyle/>
          <a:p>
            <a:pPr marL="514350" lvl="1" indent="-514350">
              <a:buFont typeface="Arial" panose="020B0604020202020204" pitchFamily="34" charset="0"/>
              <a:buChar char="•"/>
            </a:pPr>
            <a:r>
              <a:rPr lang="en-AU" sz="2000" dirty="0">
                <a:solidFill>
                  <a:srgbClr val="000000"/>
                </a:solidFill>
              </a:rPr>
              <a:t>Legislation commenced on 1 July 2018</a:t>
            </a:r>
          </a:p>
          <a:p>
            <a:pPr marL="514350" lvl="1" indent="-514350">
              <a:buFont typeface="Arial" panose="020B0604020202020204" pitchFamily="34" charset="0"/>
              <a:buChar char="•"/>
            </a:pPr>
            <a:r>
              <a:rPr lang="en-AU" sz="2000" dirty="0">
                <a:solidFill>
                  <a:srgbClr val="000000"/>
                </a:solidFill>
              </a:rPr>
              <a:t>Explanatory memorandum states…</a:t>
            </a:r>
          </a:p>
          <a:p>
            <a:pPr marL="514350" lvl="1" indent="-514350">
              <a:buFont typeface="Arial" panose="020B0604020202020204" pitchFamily="34" charset="0"/>
              <a:buChar char="•"/>
            </a:pPr>
            <a:r>
              <a:rPr lang="en-US" sz="2000" i="1" dirty="0">
                <a:solidFill>
                  <a:srgbClr val="000000"/>
                </a:solidFill>
              </a:rPr>
              <a:t>The Government is reforming Australia’s insolvency laws. Our current insolvent trading laws put too much focus on </a:t>
            </a:r>
            <a:r>
              <a:rPr lang="en-US" sz="2000" i="1" dirty="0" err="1">
                <a:solidFill>
                  <a:srgbClr val="000000"/>
                </a:solidFill>
              </a:rPr>
              <a:t>stigmatising</a:t>
            </a:r>
            <a:r>
              <a:rPr lang="en-US" sz="2000" i="1" dirty="0">
                <a:solidFill>
                  <a:srgbClr val="000000"/>
                </a:solidFill>
              </a:rPr>
              <a:t> and </a:t>
            </a:r>
            <a:r>
              <a:rPr lang="en-US" sz="2000" i="1" dirty="0" err="1">
                <a:solidFill>
                  <a:srgbClr val="000000"/>
                </a:solidFill>
              </a:rPr>
              <a:t>penalising</a:t>
            </a:r>
            <a:r>
              <a:rPr lang="en-US" sz="2000" i="1" dirty="0">
                <a:solidFill>
                  <a:srgbClr val="000000"/>
                </a:solidFill>
              </a:rPr>
              <a:t> failure. As part of the National Innovation and Science Agenda (NISA) these reforms aim to promote a culture of entrepreneurship and innovation which will help drive business growth, local jobs and global success. </a:t>
            </a:r>
          </a:p>
          <a:p>
            <a:pPr marL="514350" lvl="1" indent="-514350">
              <a:buFont typeface="Arial" panose="020B0604020202020204" pitchFamily="34" charset="0"/>
              <a:buChar char="•"/>
            </a:pPr>
            <a:r>
              <a:rPr lang="en-US" sz="2000" i="1" dirty="0">
                <a:solidFill>
                  <a:srgbClr val="000000"/>
                </a:solidFill>
              </a:rPr>
              <a:t>This reform is aimed at enabling businesses to continue to trade in order to recover from an insolvency event instead of these clauses preventing their successful rehabilitation.</a:t>
            </a: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5536367" y="6223702"/>
            <a:ext cx="5289562" cy="314067"/>
          </a:xfrm>
        </p:spPr>
        <p:txBody>
          <a:bodyPr>
            <a:normAutofit/>
          </a:bodyPr>
          <a:lstStyle/>
          <a:p>
            <a:pPr>
              <a:spcAft>
                <a:spcPts val="600"/>
              </a:spcAft>
            </a:pPr>
            <a:r>
              <a:rPr lang="en-AU">
                <a:solidFill>
                  <a:srgbClr val="898989"/>
                </a:solidFill>
              </a:rPr>
              <a:t>Contract Law – Case Updates and Recent Developments | 22 March 2019</a:t>
            </a: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5</a:t>
            </a:fld>
            <a:endParaRPr lang="en-AU">
              <a:solidFill>
                <a:srgbClr val="898989"/>
              </a:solidFill>
            </a:endParaRPr>
          </a:p>
        </p:txBody>
      </p:sp>
    </p:spTree>
    <p:extLst>
      <p:ext uri="{BB962C8B-B14F-4D97-AF65-F5344CB8AC3E}">
        <p14:creationId xmlns:p14="http://schemas.microsoft.com/office/powerpoint/2010/main" val="3470027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640079" y="2053641"/>
            <a:ext cx="3669161" cy="2760098"/>
          </a:xfrm>
        </p:spPr>
        <p:txBody>
          <a:bodyPr>
            <a:normAutofit/>
          </a:bodyPr>
          <a:lstStyle/>
          <a:p>
            <a:r>
              <a:rPr lang="en-US">
                <a:solidFill>
                  <a:srgbClr val="FFFFFF"/>
                </a:solidFill>
              </a:rPr>
              <a:t>Stay on ‘ipso facto’ clauses - legislation</a:t>
            </a: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6090574" y="801866"/>
            <a:ext cx="5306084" cy="5230634"/>
          </a:xfrm>
        </p:spPr>
        <p:txBody>
          <a:bodyPr anchor="ctr">
            <a:normAutofit/>
          </a:bodyPr>
          <a:lstStyle/>
          <a:p>
            <a:pPr marL="514350" lvl="1" indent="-514350"/>
            <a:r>
              <a:rPr lang="en-US" sz="1500" b="1" dirty="0">
                <a:solidFill>
                  <a:srgbClr val="000000"/>
                </a:solidFill>
              </a:rPr>
              <a:t>Section 451E of the Corporations Act 2001 (</a:t>
            </a:r>
            <a:r>
              <a:rPr lang="en-US" sz="1500" b="1" dirty="0" err="1">
                <a:solidFill>
                  <a:srgbClr val="000000"/>
                </a:solidFill>
              </a:rPr>
              <a:t>Cth</a:t>
            </a:r>
            <a:r>
              <a:rPr lang="en-US" sz="1500" b="1" dirty="0">
                <a:solidFill>
                  <a:srgbClr val="000000"/>
                </a:solidFill>
              </a:rPr>
              <a:t>)</a:t>
            </a:r>
          </a:p>
          <a:p>
            <a:pPr marL="514350" lvl="1" indent="-514350">
              <a:spcAft>
                <a:spcPts val="0"/>
              </a:spcAft>
            </a:pPr>
            <a:r>
              <a:rPr lang="en-US" sz="1500" dirty="0">
                <a:solidFill>
                  <a:srgbClr val="000000"/>
                </a:solidFill>
              </a:rPr>
              <a:t> (1)  A right cannot be enforced against a company for:</a:t>
            </a:r>
          </a:p>
          <a:p>
            <a:pPr marL="514350" lvl="1" indent="-514350">
              <a:spcAft>
                <a:spcPts val="0"/>
              </a:spcAft>
            </a:pPr>
            <a:endParaRPr lang="en-US" sz="1500" dirty="0">
              <a:solidFill>
                <a:srgbClr val="000000"/>
              </a:solidFill>
            </a:endParaRPr>
          </a:p>
          <a:p>
            <a:pPr marL="514350" lvl="1" indent="-514350">
              <a:spcAft>
                <a:spcPts val="0"/>
              </a:spcAft>
            </a:pPr>
            <a:r>
              <a:rPr lang="en-US" sz="1500" dirty="0">
                <a:solidFill>
                  <a:srgbClr val="000000"/>
                </a:solidFill>
              </a:rPr>
              <a:t>                     (a)  the reason that the company has come or is under administration; or</a:t>
            </a:r>
          </a:p>
          <a:p>
            <a:pPr marL="514350" lvl="1" indent="-514350">
              <a:spcAft>
                <a:spcPts val="0"/>
              </a:spcAft>
            </a:pPr>
            <a:endParaRPr lang="en-US" sz="1500" dirty="0">
              <a:solidFill>
                <a:srgbClr val="000000"/>
              </a:solidFill>
            </a:endParaRPr>
          </a:p>
          <a:p>
            <a:pPr marL="514350" lvl="1" indent="-514350">
              <a:spcAft>
                <a:spcPts val="0"/>
              </a:spcAft>
            </a:pPr>
            <a:r>
              <a:rPr lang="en-US" sz="1500" dirty="0">
                <a:solidFill>
                  <a:srgbClr val="000000"/>
                </a:solidFill>
              </a:rPr>
              <a:t>                     (b)  the company's financial position, if the company is under administration; or</a:t>
            </a:r>
          </a:p>
          <a:p>
            <a:pPr marL="514350" lvl="1" indent="-514350">
              <a:spcAft>
                <a:spcPts val="0"/>
              </a:spcAft>
            </a:pPr>
            <a:endParaRPr lang="en-US" sz="1500" dirty="0">
              <a:solidFill>
                <a:srgbClr val="000000"/>
              </a:solidFill>
            </a:endParaRPr>
          </a:p>
          <a:p>
            <a:pPr marL="514350" lvl="1" indent="-514350">
              <a:spcAft>
                <a:spcPts val="0"/>
              </a:spcAft>
            </a:pPr>
            <a:r>
              <a:rPr lang="en-US" sz="1500" dirty="0">
                <a:solidFill>
                  <a:srgbClr val="000000"/>
                </a:solidFill>
              </a:rPr>
              <a:t>                     (c)  a reason, prescribed by the regulations for the purposes of this paragraph, that relates to:</a:t>
            </a:r>
          </a:p>
          <a:p>
            <a:pPr marL="514350" lvl="1" indent="-514350">
              <a:spcAft>
                <a:spcPts val="0"/>
              </a:spcAft>
            </a:pPr>
            <a:r>
              <a:rPr lang="en-US" sz="1500" dirty="0">
                <a:solidFill>
                  <a:srgbClr val="000000"/>
                </a:solidFill>
              </a:rPr>
              <a:t>                              (</a:t>
            </a:r>
            <a:r>
              <a:rPr lang="en-US" sz="1500" dirty="0" err="1">
                <a:solidFill>
                  <a:srgbClr val="000000"/>
                </a:solidFill>
              </a:rPr>
              <a:t>i</a:t>
            </a:r>
            <a:r>
              <a:rPr lang="en-US" sz="1500" dirty="0">
                <a:solidFill>
                  <a:srgbClr val="000000"/>
                </a:solidFill>
              </a:rPr>
              <a:t>)  the company coming, or possibly coming, under administration; or</a:t>
            </a:r>
          </a:p>
          <a:p>
            <a:pPr marL="514350" lvl="1" indent="-514350">
              <a:spcAft>
                <a:spcPts val="0"/>
              </a:spcAft>
            </a:pPr>
            <a:endParaRPr lang="en-US" sz="1500" dirty="0">
              <a:solidFill>
                <a:srgbClr val="000000"/>
              </a:solidFill>
            </a:endParaRPr>
          </a:p>
          <a:p>
            <a:pPr marL="514350" lvl="1" indent="-514350">
              <a:spcAft>
                <a:spcPts val="0"/>
              </a:spcAft>
            </a:pPr>
            <a:r>
              <a:rPr lang="en-US" sz="1500" dirty="0">
                <a:solidFill>
                  <a:srgbClr val="000000"/>
                </a:solidFill>
              </a:rPr>
              <a:t>                             (ii)  the company's financial position;</a:t>
            </a:r>
          </a:p>
          <a:p>
            <a:pPr marL="514350" lvl="1" indent="-514350">
              <a:spcAft>
                <a:spcPts val="0"/>
              </a:spcAft>
            </a:pPr>
            <a:endParaRPr lang="en-US" sz="1500" dirty="0">
              <a:solidFill>
                <a:srgbClr val="000000"/>
              </a:solidFill>
            </a:endParaRPr>
          </a:p>
          <a:p>
            <a:pPr marL="514350" lvl="1" indent="-514350">
              <a:spcAft>
                <a:spcPts val="0"/>
              </a:spcAft>
            </a:pPr>
            <a:r>
              <a:rPr lang="en-US" sz="1500" dirty="0">
                <a:solidFill>
                  <a:srgbClr val="000000"/>
                </a:solidFill>
              </a:rPr>
              <a:t>                            if the company later comes under administration; or</a:t>
            </a:r>
          </a:p>
          <a:p>
            <a:pPr marL="514350" lvl="1" indent="-514350">
              <a:spcAft>
                <a:spcPts val="0"/>
              </a:spcAft>
            </a:pPr>
            <a:r>
              <a:rPr lang="en-US" sz="1500" dirty="0">
                <a:solidFill>
                  <a:srgbClr val="000000"/>
                </a:solidFill>
              </a:rPr>
              <a:t>		       (d)  a reason that, in substance, is contrary to this subsection;</a:t>
            </a:r>
          </a:p>
          <a:p>
            <a:pPr marL="514350" lvl="1" indent="-514350">
              <a:spcAft>
                <a:spcPts val="0"/>
              </a:spcAft>
            </a:pPr>
            <a:r>
              <a:rPr lang="en-US" sz="1500" dirty="0">
                <a:solidFill>
                  <a:srgbClr val="000000"/>
                </a:solidFill>
              </a:rPr>
              <a:t>	</a:t>
            </a:r>
          </a:p>
          <a:p>
            <a:pPr marL="514350" lvl="1" indent="-514350">
              <a:spcAft>
                <a:spcPts val="0"/>
              </a:spcAft>
            </a:pPr>
            <a:r>
              <a:rPr lang="en-US" sz="1500" dirty="0">
                <a:solidFill>
                  <a:srgbClr val="000000"/>
                </a:solidFill>
              </a:rPr>
              <a:t>if the </a:t>
            </a:r>
            <a:r>
              <a:rPr lang="en-US" sz="1500" dirty="0">
                <a:solidFill>
                  <a:srgbClr val="000000"/>
                </a:solidFill>
                <a:hlinkClick r:id="rId3">
                  <a:extLst>
                    <a:ext uri="{A12FA001-AC4F-418D-AE19-62706E023703}">
                      <ahyp:hlinkClr xmlns:ahyp="http://schemas.microsoft.com/office/drawing/2018/hyperlinkcolor" val="tx"/>
                    </a:ext>
                  </a:extLst>
                </a:hlinkClick>
              </a:rPr>
              <a:t>right</a:t>
            </a:r>
            <a:r>
              <a:rPr lang="en-US" sz="1500" dirty="0">
                <a:solidFill>
                  <a:srgbClr val="000000"/>
                </a:solidFill>
              </a:rPr>
              <a:t> arises for that reason by express provision (however described) of a contract, agreement or </a:t>
            </a:r>
            <a:r>
              <a:rPr lang="en-US" sz="1500" dirty="0">
                <a:solidFill>
                  <a:srgbClr val="000000"/>
                </a:solidFill>
                <a:hlinkClick r:id="rId4">
                  <a:extLst>
                    <a:ext uri="{A12FA001-AC4F-418D-AE19-62706E023703}">
                      <ahyp:hlinkClr xmlns:ahyp="http://schemas.microsoft.com/office/drawing/2018/hyperlinkcolor" val="tx"/>
                    </a:ext>
                  </a:extLst>
                </a:hlinkClick>
              </a:rPr>
              <a:t>arrangement</a:t>
            </a:r>
            <a:r>
              <a:rPr lang="en-US" sz="1500" dirty="0">
                <a:solidFill>
                  <a:srgbClr val="000000"/>
                </a:solidFill>
              </a:rPr>
              <a:t>.</a:t>
            </a: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5536367" y="6223702"/>
            <a:ext cx="5289562" cy="314067"/>
          </a:xfrm>
        </p:spPr>
        <p:txBody>
          <a:bodyPr>
            <a:normAutofit/>
          </a:bodyPr>
          <a:lstStyle/>
          <a:p>
            <a:pPr>
              <a:spcAft>
                <a:spcPts val="600"/>
              </a:spcAft>
            </a:pPr>
            <a:r>
              <a:rPr lang="en-AU">
                <a:solidFill>
                  <a:srgbClr val="898989"/>
                </a:solidFill>
              </a:rPr>
              <a:t>Contract Law – Case Updates and Recent Developments | 22 March 2019</a:t>
            </a: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6</a:t>
            </a:fld>
            <a:endParaRPr lang="en-AU">
              <a:solidFill>
                <a:srgbClr val="898989"/>
              </a:solidFill>
            </a:endParaRPr>
          </a:p>
        </p:txBody>
      </p:sp>
    </p:spTree>
    <p:extLst>
      <p:ext uri="{BB962C8B-B14F-4D97-AF65-F5344CB8AC3E}">
        <p14:creationId xmlns:p14="http://schemas.microsoft.com/office/powerpoint/2010/main" val="2667960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640079" y="2053641"/>
            <a:ext cx="3669161" cy="2760098"/>
          </a:xfrm>
        </p:spPr>
        <p:txBody>
          <a:bodyPr>
            <a:normAutofit/>
          </a:bodyPr>
          <a:lstStyle/>
          <a:p>
            <a:r>
              <a:rPr lang="en-US">
                <a:solidFill>
                  <a:srgbClr val="FFFFFF"/>
                </a:solidFill>
              </a:rPr>
              <a:t>Stay on ‘ipso facto’ clauses - legislation</a:t>
            </a: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6090574" y="801866"/>
            <a:ext cx="5306084" cy="5230634"/>
          </a:xfrm>
        </p:spPr>
        <p:txBody>
          <a:bodyPr anchor="ctr">
            <a:normAutofit/>
          </a:bodyPr>
          <a:lstStyle/>
          <a:p>
            <a:pPr marL="285750" lvl="1" indent="-285750">
              <a:buFont typeface="Arial" panose="020B0604020202020204" pitchFamily="34" charset="0"/>
              <a:buChar char="•"/>
            </a:pPr>
            <a:r>
              <a:rPr lang="en-AU" sz="2000" dirty="0">
                <a:solidFill>
                  <a:srgbClr val="000000"/>
                </a:solidFill>
              </a:rPr>
              <a:t>Rights which arise by virtue of a company:</a:t>
            </a:r>
          </a:p>
          <a:p>
            <a:pPr marL="465138" lvl="2" indent="-285750"/>
            <a:r>
              <a:rPr lang="en-AU" sz="2000" dirty="0">
                <a:solidFill>
                  <a:srgbClr val="000000"/>
                </a:solidFill>
              </a:rPr>
              <a:t>being in administration; </a:t>
            </a:r>
          </a:p>
          <a:p>
            <a:pPr marL="465138" lvl="2" indent="-285750"/>
            <a:r>
              <a:rPr lang="en-US" sz="2000" dirty="0">
                <a:solidFill>
                  <a:srgbClr val="000000"/>
                </a:solidFill>
              </a:rPr>
              <a:t>being subject to a scheme of arrangement; or</a:t>
            </a:r>
          </a:p>
          <a:p>
            <a:pPr marL="465138" lvl="2" indent="-285750"/>
            <a:r>
              <a:rPr lang="en-US" sz="2000" dirty="0">
                <a:solidFill>
                  <a:srgbClr val="000000"/>
                </a:solidFill>
              </a:rPr>
              <a:t>having appointed or being about to appoint a controller,</a:t>
            </a:r>
          </a:p>
          <a:p>
            <a:pPr lvl="2" indent="0">
              <a:buNone/>
            </a:pPr>
            <a:r>
              <a:rPr lang="en-US" sz="2000" dirty="0">
                <a:solidFill>
                  <a:srgbClr val="000000"/>
                </a:solidFill>
              </a:rPr>
              <a:t>are not able to be enforced against that company. </a:t>
            </a: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5536367" y="6223702"/>
            <a:ext cx="5289562" cy="314067"/>
          </a:xfrm>
        </p:spPr>
        <p:txBody>
          <a:bodyPr>
            <a:normAutofit/>
          </a:bodyPr>
          <a:lstStyle/>
          <a:p>
            <a:pPr>
              <a:spcAft>
                <a:spcPts val="600"/>
              </a:spcAft>
            </a:pPr>
            <a:r>
              <a:rPr lang="en-AU">
                <a:solidFill>
                  <a:srgbClr val="898989"/>
                </a:solidFill>
              </a:rPr>
              <a:t>Contract Law – Case Updates and Recent Developments | 22 March 2019</a:t>
            </a: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7</a:t>
            </a:fld>
            <a:endParaRPr lang="en-AU">
              <a:solidFill>
                <a:srgbClr val="898989"/>
              </a:solidFill>
            </a:endParaRPr>
          </a:p>
        </p:txBody>
      </p:sp>
    </p:spTree>
    <p:extLst>
      <p:ext uri="{BB962C8B-B14F-4D97-AF65-F5344CB8AC3E}">
        <p14:creationId xmlns:p14="http://schemas.microsoft.com/office/powerpoint/2010/main" val="1958909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640079" y="2053641"/>
            <a:ext cx="3669161" cy="2760098"/>
          </a:xfrm>
        </p:spPr>
        <p:txBody>
          <a:bodyPr>
            <a:normAutofit/>
          </a:bodyPr>
          <a:lstStyle/>
          <a:p>
            <a:r>
              <a:rPr lang="en-US">
                <a:solidFill>
                  <a:srgbClr val="FFFFFF"/>
                </a:solidFill>
              </a:rPr>
              <a:t>Stay on ‘ipso facto’ clauses – sample clause</a:t>
            </a: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6090574" y="801866"/>
            <a:ext cx="5306084" cy="5230634"/>
          </a:xfrm>
        </p:spPr>
        <p:txBody>
          <a:bodyPr anchor="ctr">
            <a:normAutofit/>
          </a:bodyPr>
          <a:lstStyle/>
          <a:p>
            <a:pPr marL="514350" lvl="1" indent="-514350"/>
            <a:r>
              <a:rPr lang="en-AU" sz="2000" dirty="0">
                <a:solidFill>
                  <a:srgbClr val="000000"/>
                </a:solidFill>
              </a:rPr>
              <a:t>An Event of Default occurs if:</a:t>
            </a:r>
            <a:endParaRPr lang="en-US" sz="2000" dirty="0">
              <a:solidFill>
                <a:srgbClr val="000000"/>
              </a:solidFill>
            </a:endParaRPr>
          </a:p>
          <a:p>
            <a:pPr marL="514350" lvl="1" indent="-514350"/>
            <a:endParaRPr lang="en-US" sz="2000" b="1" dirty="0">
              <a:solidFill>
                <a:srgbClr val="000000"/>
              </a:solidFill>
            </a:endParaRPr>
          </a:p>
          <a:p>
            <a:pPr marL="514350" lvl="1" indent="-514350"/>
            <a:r>
              <a:rPr lang="en-AU" sz="2000" dirty="0">
                <a:solidFill>
                  <a:srgbClr val="000000"/>
                </a:solidFill>
              </a:rPr>
              <a:t>	without the consent of the Secured Party, the Grantor or a Related Party, while solvent and for the purpose of reconstructing or amalgamating the Grantor or the Related Party, enters into, or resolves to enter into, a scheme of arrangement, administration, deed of company arrangement or composition with, or assignment for the benefit of, all or any class of its creditors, or it proposes a reorganisation, moratorium or other administration involving any of them, or the Grantor or the Related Party resolves to wind itself up, or otherwise dissolve itself, or gives notice of intention to do so.</a:t>
            </a:r>
            <a:endParaRPr lang="en-US" sz="2000" b="1" dirty="0">
              <a:solidFill>
                <a:srgbClr val="000000"/>
              </a:solidFill>
            </a:endParaRP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5536367" y="6223702"/>
            <a:ext cx="5289562" cy="314067"/>
          </a:xfrm>
        </p:spPr>
        <p:txBody>
          <a:bodyPr>
            <a:normAutofit/>
          </a:bodyPr>
          <a:lstStyle/>
          <a:p>
            <a:pPr>
              <a:spcAft>
                <a:spcPts val="600"/>
              </a:spcAft>
            </a:pPr>
            <a:r>
              <a:rPr lang="en-AU">
                <a:solidFill>
                  <a:srgbClr val="898989"/>
                </a:solidFill>
              </a:rPr>
              <a:t>Contract Law – Case Updates and Recent Developments | 22 March 2019</a:t>
            </a: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8</a:t>
            </a:fld>
            <a:endParaRPr lang="en-AU">
              <a:solidFill>
                <a:srgbClr val="898989"/>
              </a:solidFill>
            </a:endParaRPr>
          </a:p>
        </p:txBody>
      </p:sp>
    </p:spTree>
    <p:extLst>
      <p:ext uri="{BB962C8B-B14F-4D97-AF65-F5344CB8AC3E}">
        <p14:creationId xmlns:p14="http://schemas.microsoft.com/office/powerpoint/2010/main" val="759455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640079" y="2053641"/>
            <a:ext cx="3669161" cy="2760098"/>
          </a:xfrm>
        </p:spPr>
        <p:txBody>
          <a:bodyPr>
            <a:normAutofit/>
          </a:bodyPr>
          <a:lstStyle/>
          <a:p>
            <a:r>
              <a:rPr lang="en-US" dirty="0">
                <a:solidFill>
                  <a:srgbClr val="FFFFFF"/>
                </a:solidFill>
              </a:rPr>
              <a:t>Stay on ‘ipso facto’ clauses – useful information</a:t>
            </a: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6090574" y="801866"/>
            <a:ext cx="5306084" cy="5230634"/>
          </a:xfrm>
        </p:spPr>
        <p:txBody>
          <a:bodyPr anchor="ctr">
            <a:normAutofit/>
          </a:bodyPr>
          <a:lstStyle/>
          <a:p>
            <a:pPr marL="514350" lvl="1" indent="-514350">
              <a:buFont typeface="Arial" panose="020B0604020202020204" pitchFamily="34" charset="0"/>
              <a:buChar char="•"/>
            </a:pPr>
            <a:r>
              <a:rPr lang="en-US" sz="1700" dirty="0">
                <a:solidFill>
                  <a:srgbClr val="000000"/>
                </a:solidFill>
              </a:rPr>
              <a:t>The stay lasts for the period of the administration or when the company is wound up or by order of the court.</a:t>
            </a:r>
          </a:p>
          <a:p>
            <a:pPr marL="514350" lvl="1" indent="-514350">
              <a:buFont typeface="Arial" panose="020B0604020202020204" pitchFamily="34" charset="0"/>
              <a:buChar char="•"/>
            </a:pPr>
            <a:r>
              <a:rPr lang="en-US" sz="1700" dirty="0">
                <a:solidFill>
                  <a:srgbClr val="000000"/>
                </a:solidFill>
              </a:rPr>
              <a:t>Credit rights post-administration cannot be asserted by the company in circumstances where the creditor cannot then enforce their rights against the company by virtue of the stay.</a:t>
            </a:r>
          </a:p>
          <a:p>
            <a:pPr marL="514350" lvl="1" indent="-514350">
              <a:buFont typeface="Arial" panose="020B0604020202020204" pitchFamily="34" charset="0"/>
              <a:buChar char="•"/>
            </a:pPr>
            <a:r>
              <a:rPr lang="en-US" sz="1700" dirty="0">
                <a:solidFill>
                  <a:srgbClr val="000000"/>
                </a:solidFill>
              </a:rPr>
              <a:t>Only applies to rights granted under agreements post 1 July 2018 (and, until 2023, </a:t>
            </a:r>
            <a:r>
              <a:rPr lang="en-US" sz="1700" dirty="0" err="1">
                <a:solidFill>
                  <a:srgbClr val="000000"/>
                </a:solidFill>
              </a:rPr>
              <a:t>novations</a:t>
            </a:r>
            <a:r>
              <a:rPr lang="en-US" sz="1700" dirty="0">
                <a:solidFill>
                  <a:srgbClr val="000000"/>
                </a:solidFill>
              </a:rPr>
              <a:t>, assignments and variations post 1 July 2018 will not bring contracts within the regime).</a:t>
            </a:r>
          </a:p>
          <a:p>
            <a:pPr marL="514350" lvl="1" indent="-514350">
              <a:buFont typeface="Arial" panose="020B0604020202020204" pitchFamily="34" charset="0"/>
              <a:buChar char="•"/>
            </a:pPr>
            <a:r>
              <a:rPr lang="en-US" sz="1700" dirty="0">
                <a:solidFill>
                  <a:srgbClr val="000000"/>
                </a:solidFill>
              </a:rPr>
              <a:t>Rights of set-off are not allowed either.</a:t>
            </a:r>
          </a:p>
          <a:p>
            <a:pPr marL="514350" lvl="1" indent="-514350">
              <a:buFont typeface="Arial" panose="020B0604020202020204" pitchFamily="34" charset="0"/>
              <a:buChar char="•"/>
            </a:pPr>
            <a:r>
              <a:rPr lang="en-US" sz="1700" dirty="0">
                <a:solidFill>
                  <a:srgbClr val="000000"/>
                </a:solidFill>
              </a:rPr>
              <a:t>Step in rights are precluded from being exercised.</a:t>
            </a:r>
          </a:p>
          <a:p>
            <a:pPr marL="514350" lvl="1" indent="-514350">
              <a:buFont typeface="Arial" panose="020B0604020202020204" pitchFamily="34" charset="0"/>
              <a:buChar char="•"/>
            </a:pPr>
            <a:r>
              <a:rPr lang="en-US" sz="1700" dirty="0">
                <a:solidFill>
                  <a:srgbClr val="000000"/>
                </a:solidFill>
              </a:rPr>
              <a:t>See The Corporations Amendment (Stay on Enforcing Certain Rights) Declaration 2018.</a:t>
            </a:r>
          </a:p>
          <a:p>
            <a:pPr marL="514350" lvl="1" indent="-514350">
              <a:buFont typeface="Arial" panose="020B0604020202020204" pitchFamily="34" charset="0"/>
              <a:buChar char="•"/>
            </a:pPr>
            <a:endParaRPr lang="en-US" sz="1700" dirty="0">
              <a:solidFill>
                <a:srgbClr val="000000"/>
              </a:solidFill>
            </a:endParaRP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5536367" y="6223702"/>
            <a:ext cx="5289562" cy="314067"/>
          </a:xfrm>
        </p:spPr>
        <p:txBody>
          <a:bodyPr>
            <a:normAutofit/>
          </a:bodyPr>
          <a:lstStyle/>
          <a:p>
            <a:pPr>
              <a:spcAft>
                <a:spcPts val="600"/>
              </a:spcAft>
            </a:pPr>
            <a:r>
              <a:rPr lang="en-AU">
                <a:solidFill>
                  <a:srgbClr val="898989"/>
                </a:solidFill>
              </a:rPr>
              <a:t>Contract Law – Case Updates and Recent Developments | 22 March 2019</a:t>
            </a:r>
          </a:p>
          <a:p>
            <a:pPr>
              <a:spcAft>
                <a:spcPts val="600"/>
              </a:spcAft>
            </a:pPr>
            <a:endParaRPr lang="en-AU">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9</a:t>
            </a:fld>
            <a:endParaRPr lang="en-AU">
              <a:solidFill>
                <a:srgbClr val="898989"/>
              </a:solidFill>
            </a:endParaRPr>
          </a:p>
        </p:txBody>
      </p:sp>
    </p:spTree>
    <p:extLst>
      <p:ext uri="{BB962C8B-B14F-4D97-AF65-F5344CB8AC3E}">
        <p14:creationId xmlns:p14="http://schemas.microsoft.com/office/powerpoint/2010/main" val="1696329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640079" y="2053641"/>
            <a:ext cx="3669161" cy="2760098"/>
          </a:xfrm>
        </p:spPr>
        <p:txBody>
          <a:bodyPr>
            <a:normAutofit/>
          </a:bodyPr>
          <a:lstStyle/>
          <a:p>
            <a:r>
              <a:rPr lang="en-US">
                <a:solidFill>
                  <a:srgbClr val="FFFFFF"/>
                </a:solidFill>
              </a:rPr>
              <a:t>Stay on ‘ipso facto’ clauses - exceptions</a:t>
            </a: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6090574" y="801866"/>
            <a:ext cx="5306084" cy="5230634"/>
          </a:xfrm>
        </p:spPr>
        <p:txBody>
          <a:bodyPr anchor="ctr">
            <a:normAutofit/>
          </a:bodyPr>
          <a:lstStyle/>
          <a:p>
            <a:pPr lvl="1"/>
            <a:r>
              <a:rPr lang="en-US" sz="1500" dirty="0">
                <a:solidFill>
                  <a:srgbClr val="000000"/>
                </a:solidFill>
              </a:rPr>
              <a:t>Regulation 5.3A.50 of the </a:t>
            </a:r>
            <a:r>
              <a:rPr lang="en-US" sz="1500" i="1" dirty="0">
                <a:solidFill>
                  <a:srgbClr val="000000"/>
                </a:solidFill>
              </a:rPr>
              <a:t>Corporations Regulation 2001</a:t>
            </a:r>
            <a:r>
              <a:rPr lang="en-US" sz="1500" dirty="0">
                <a:solidFill>
                  <a:srgbClr val="000000"/>
                </a:solidFill>
              </a:rPr>
              <a:t> (</a:t>
            </a:r>
            <a:r>
              <a:rPr lang="en-US" sz="1500" dirty="0" err="1">
                <a:solidFill>
                  <a:srgbClr val="000000"/>
                </a:solidFill>
              </a:rPr>
              <a:t>Cth</a:t>
            </a:r>
            <a:r>
              <a:rPr lang="en-US" sz="1500" dirty="0">
                <a:solidFill>
                  <a:srgbClr val="000000"/>
                </a:solidFill>
              </a:rPr>
              <a:t>)</a:t>
            </a:r>
          </a:p>
          <a:p>
            <a:pPr lvl="1"/>
            <a:r>
              <a:rPr lang="en-US" sz="1500" dirty="0">
                <a:solidFill>
                  <a:srgbClr val="000000"/>
                </a:solidFill>
              </a:rPr>
              <a:t>The stay does not apply, amongst others, when:</a:t>
            </a:r>
          </a:p>
          <a:p>
            <a:pPr marL="514350" lvl="1" indent="-514350">
              <a:buFont typeface="Arial" panose="020B0604020202020204" pitchFamily="34" charset="0"/>
              <a:buChar char="•"/>
            </a:pPr>
            <a:r>
              <a:rPr lang="en-US" sz="1500" dirty="0">
                <a:solidFill>
                  <a:srgbClr val="000000"/>
                </a:solidFill>
              </a:rPr>
              <a:t>The right was granted after the administration commenced.</a:t>
            </a:r>
          </a:p>
          <a:p>
            <a:pPr marL="514350" lvl="1" indent="-514350">
              <a:buFont typeface="Arial" panose="020B0604020202020204" pitchFamily="34" charset="0"/>
              <a:buChar char="•"/>
            </a:pPr>
            <a:r>
              <a:rPr lang="en-US" sz="1500" dirty="0">
                <a:solidFill>
                  <a:srgbClr val="000000"/>
                </a:solidFill>
              </a:rPr>
              <a:t>The administrator/liquidator consents to the enforcement of the right.</a:t>
            </a:r>
          </a:p>
          <a:p>
            <a:pPr marL="514350" lvl="1" indent="-514350">
              <a:buFont typeface="Arial" panose="020B0604020202020204" pitchFamily="34" charset="0"/>
              <a:buChar char="•"/>
            </a:pPr>
            <a:r>
              <a:rPr lang="en-US" sz="1500" dirty="0">
                <a:solidFill>
                  <a:srgbClr val="000000"/>
                </a:solidFill>
              </a:rPr>
              <a:t>Contract relates to Australia’s national security, border protection or </a:t>
            </a:r>
            <a:r>
              <a:rPr lang="en-US" sz="1500" dirty="0" err="1">
                <a:solidFill>
                  <a:srgbClr val="000000"/>
                </a:solidFill>
              </a:rPr>
              <a:t>defence</a:t>
            </a:r>
            <a:r>
              <a:rPr lang="en-US" sz="1500" dirty="0">
                <a:solidFill>
                  <a:srgbClr val="000000"/>
                </a:solidFill>
              </a:rPr>
              <a:t>.</a:t>
            </a:r>
          </a:p>
          <a:p>
            <a:pPr marL="514350" lvl="1" indent="-514350">
              <a:buFont typeface="Arial" panose="020B0604020202020204" pitchFamily="34" charset="0"/>
              <a:buChar char="•"/>
            </a:pPr>
            <a:r>
              <a:rPr lang="en-US" sz="1500" dirty="0">
                <a:solidFill>
                  <a:srgbClr val="000000"/>
                </a:solidFill>
              </a:rPr>
              <a:t>Contract relates to supply of goods or services to or by a public hospital.</a:t>
            </a:r>
          </a:p>
          <a:p>
            <a:pPr marL="514350" lvl="1" indent="-514350">
              <a:buFont typeface="Arial" panose="020B0604020202020204" pitchFamily="34" charset="0"/>
              <a:buChar char="•"/>
            </a:pPr>
            <a:r>
              <a:rPr lang="en-US" sz="1500" dirty="0">
                <a:solidFill>
                  <a:srgbClr val="000000"/>
                </a:solidFill>
              </a:rPr>
              <a:t>Contract is for supply of essential works for government.</a:t>
            </a:r>
          </a:p>
          <a:p>
            <a:pPr marL="514350" lvl="1" indent="-514350">
              <a:buFont typeface="Arial" panose="020B0604020202020204" pitchFamily="34" charset="0"/>
              <a:buChar char="•"/>
            </a:pPr>
            <a:r>
              <a:rPr lang="en-US" sz="1500" dirty="0">
                <a:solidFill>
                  <a:srgbClr val="000000"/>
                </a:solidFill>
              </a:rPr>
              <a:t>Contracts for derivatives, securities financing transactions, underwriting of securities, financial products, bonds, promissory notes or syndicated loans, margin lending facility, management of financial investments.</a:t>
            </a:r>
          </a:p>
          <a:p>
            <a:pPr marL="514350" lvl="1" indent="-514350">
              <a:buFont typeface="Arial" panose="020B0604020202020204" pitchFamily="34" charset="0"/>
              <a:buChar char="•"/>
            </a:pPr>
            <a:r>
              <a:rPr lang="en-US" sz="1500" dirty="0">
                <a:solidFill>
                  <a:srgbClr val="000000"/>
                </a:solidFill>
              </a:rPr>
              <a:t>Contract for a special purpose vehicle for public-private partnership, securitization and certain project finance arrangements.</a:t>
            </a: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5536367" y="6223702"/>
            <a:ext cx="5289562" cy="314067"/>
          </a:xfrm>
        </p:spPr>
        <p:txBody>
          <a:bodyPr>
            <a:normAutofit/>
          </a:bodyPr>
          <a:lstStyle/>
          <a:p>
            <a:pPr>
              <a:lnSpc>
                <a:spcPct val="90000"/>
              </a:lnSpc>
              <a:spcAft>
                <a:spcPts val="600"/>
              </a:spcAft>
            </a:pPr>
            <a:endParaRPr lang="en-AU" sz="500">
              <a:solidFill>
                <a:srgbClr val="898989"/>
              </a:solidFill>
            </a:endParaRPr>
          </a:p>
          <a:p>
            <a:pPr>
              <a:lnSpc>
                <a:spcPct val="90000"/>
              </a:lnSpc>
              <a:spcAft>
                <a:spcPts val="600"/>
              </a:spcAft>
            </a:pPr>
            <a:r>
              <a:rPr lang="en-AU" sz="500">
                <a:solidFill>
                  <a:srgbClr val="898989"/>
                </a:solidFill>
              </a:rPr>
              <a:t>Contract Law – Case Updates and Recent Developments | 22 March 2019</a:t>
            </a:r>
          </a:p>
          <a:p>
            <a:pPr>
              <a:lnSpc>
                <a:spcPct val="90000"/>
              </a:lnSpc>
              <a:spcAft>
                <a:spcPts val="600"/>
              </a:spcAft>
            </a:pPr>
            <a:endParaRPr lang="en-AU" sz="500">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10</a:t>
            </a:fld>
            <a:endParaRPr lang="en-AU">
              <a:solidFill>
                <a:srgbClr val="898989"/>
              </a:solidFill>
            </a:endParaRPr>
          </a:p>
        </p:txBody>
      </p:sp>
    </p:spTree>
    <p:extLst>
      <p:ext uri="{BB962C8B-B14F-4D97-AF65-F5344CB8AC3E}">
        <p14:creationId xmlns:p14="http://schemas.microsoft.com/office/powerpoint/2010/main" val="1532722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179226" y="826680"/>
            <a:ext cx="9833548" cy="1325563"/>
          </a:xfrm>
        </p:spPr>
        <p:txBody>
          <a:bodyPr>
            <a:normAutofit/>
          </a:bodyPr>
          <a:lstStyle/>
          <a:p>
            <a:pPr algn="ctr"/>
            <a:r>
              <a:rPr lang="en-US" sz="4000" dirty="0">
                <a:solidFill>
                  <a:srgbClr val="FFFFFF"/>
                </a:solidFill>
              </a:rPr>
              <a:t>Small business unfair contract terms regime tested – quick refresher</a:t>
            </a: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1179226" y="3092970"/>
            <a:ext cx="9833548" cy="2693976"/>
          </a:xfrm>
        </p:spPr>
        <p:txBody>
          <a:bodyPr>
            <a:normAutofit fontScale="55000" lnSpcReduction="20000"/>
          </a:bodyPr>
          <a:lstStyle/>
          <a:p>
            <a:pPr marL="285750" indent="-285750">
              <a:lnSpc>
                <a:spcPct val="120000"/>
              </a:lnSpc>
              <a:buFont typeface="Arial" panose="020B0604020202020204" pitchFamily="34" charset="0"/>
              <a:buChar char="•"/>
            </a:pPr>
            <a:r>
              <a:rPr lang="en-US" sz="2400" dirty="0">
                <a:solidFill>
                  <a:srgbClr val="000000"/>
                </a:solidFill>
              </a:rPr>
              <a:t>Regime applies to contracts entered into (including renewals and variations) after 12 November 2016.</a:t>
            </a:r>
          </a:p>
          <a:p>
            <a:pPr marL="285750" indent="-285750">
              <a:lnSpc>
                <a:spcPct val="120000"/>
              </a:lnSpc>
              <a:buFont typeface="Arial" panose="020B0604020202020204" pitchFamily="34" charset="0"/>
              <a:buChar char="•"/>
            </a:pPr>
            <a:r>
              <a:rPr lang="en-US" sz="2400" dirty="0">
                <a:solidFill>
                  <a:srgbClr val="000000"/>
                </a:solidFill>
              </a:rPr>
              <a:t>A term of a small business contract is void if the term is unfair and the contract is a standard form contract – section 23(1) of the Australian Consumer Law.</a:t>
            </a:r>
          </a:p>
          <a:p>
            <a:pPr marL="285750" indent="-285750">
              <a:lnSpc>
                <a:spcPct val="120000"/>
              </a:lnSpc>
              <a:buFont typeface="Arial" panose="020B0604020202020204" pitchFamily="34" charset="0"/>
              <a:buChar char="•"/>
            </a:pPr>
            <a:r>
              <a:rPr lang="en-US" sz="2400" dirty="0">
                <a:solidFill>
                  <a:srgbClr val="000000"/>
                </a:solidFill>
              </a:rPr>
              <a:t>A contract is standard form unless it is proved otherwise (section 27(1)).</a:t>
            </a:r>
          </a:p>
          <a:p>
            <a:pPr marL="285750" indent="-285750">
              <a:lnSpc>
                <a:spcPct val="120000"/>
              </a:lnSpc>
              <a:buFont typeface="Arial" panose="020B0604020202020204" pitchFamily="34" charset="0"/>
              <a:buChar char="•"/>
            </a:pPr>
            <a:r>
              <a:rPr lang="en-US" sz="2400" dirty="0">
                <a:solidFill>
                  <a:srgbClr val="000000"/>
                </a:solidFill>
              </a:rPr>
              <a:t>A small business contract is:</a:t>
            </a:r>
          </a:p>
          <a:p>
            <a:pPr marL="342900" indent="-342900">
              <a:lnSpc>
                <a:spcPct val="120000"/>
              </a:lnSpc>
              <a:buFont typeface="+mj-lt"/>
              <a:buAutoNum type="arabicPeriod"/>
            </a:pPr>
            <a:r>
              <a:rPr lang="en-US" sz="2400" dirty="0">
                <a:solidFill>
                  <a:srgbClr val="000000"/>
                </a:solidFill>
              </a:rPr>
              <a:t>a contract for goods or services;</a:t>
            </a:r>
          </a:p>
          <a:p>
            <a:pPr marL="342900" indent="-342900">
              <a:lnSpc>
                <a:spcPct val="120000"/>
              </a:lnSpc>
              <a:buFont typeface="+mj-lt"/>
              <a:buAutoNum type="arabicPeriod"/>
            </a:pPr>
            <a:r>
              <a:rPr lang="en-US" sz="2400" dirty="0">
                <a:solidFill>
                  <a:srgbClr val="000000"/>
                </a:solidFill>
              </a:rPr>
              <a:t>at least one party to the contract employs less than 20 people; and</a:t>
            </a:r>
          </a:p>
          <a:p>
            <a:pPr marL="342900" indent="-342900">
              <a:lnSpc>
                <a:spcPct val="120000"/>
              </a:lnSpc>
              <a:buFont typeface="+mj-lt"/>
              <a:buAutoNum type="arabicPeriod"/>
            </a:pPr>
            <a:r>
              <a:rPr lang="en-US" sz="2400" dirty="0">
                <a:solidFill>
                  <a:srgbClr val="000000"/>
                </a:solidFill>
              </a:rPr>
              <a:t>the upfront price in the contract does not exceed $300,000 or, for contracts with a duration of more than 12 months, $1,000,000.</a:t>
            </a:r>
          </a:p>
          <a:p>
            <a:r>
              <a:rPr lang="en-US" sz="1100" dirty="0">
                <a:solidFill>
                  <a:srgbClr val="000000"/>
                </a:solidFill>
              </a:rPr>
              <a:t> </a:t>
            </a: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11</a:t>
            </a:fld>
            <a:endParaRPr lang="en-AU">
              <a:solidFill>
                <a:srgbClr val="898989"/>
              </a:solidFill>
            </a:endParaRPr>
          </a:p>
        </p:txBody>
      </p:sp>
    </p:spTree>
    <p:extLst>
      <p:ext uri="{BB962C8B-B14F-4D97-AF65-F5344CB8AC3E}">
        <p14:creationId xmlns:p14="http://schemas.microsoft.com/office/powerpoint/2010/main" val="2478271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B6A90BD-7B86-449A-8EBA-71996A2439D6}"/>
              </a:ext>
            </a:extLst>
          </p:cNvPr>
          <p:cNvSpPr>
            <a:spLocks noGrp="1"/>
          </p:cNvSpPr>
          <p:nvPr>
            <p:ph type="title"/>
          </p:nvPr>
        </p:nvSpPr>
        <p:spPr>
          <a:xfrm>
            <a:off x="1179226" y="826680"/>
            <a:ext cx="9833548" cy="1325563"/>
          </a:xfrm>
        </p:spPr>
        <p:txBody>
          <a:bodyPr>
            <a:normAutofit/>
          </a:bodyPr>
          <a:lstStyle/>
          <a:p>
            <a:pPr algn="ctr"/>
            <a:r>
              <a:rPr lang="en-US" sz="4000" dirty="0">
                <a:solidFill>
                  <a:srgbClr val="FFFFFF"/>
                </a:solidFill>
              </a:rPr>
              <a:t>Small business unfair contract terms regime tested – quick refresher</a:t>
            </a:r>
          </a:p>
        </p:txBody>
      </p:sp>
      <p:sp>
        <p:nvSpPr>
          <p:cNvPr id="3" name="Content Placeholder 2">
            <a:extLst>
              <a:ext uri="{FF2B5EF4-FFF2-40B4-BE49-F238E27FC236}">
                <a16:creationId xmlns:a16="http://schemas.microsoft.com/office/drawing/2014/main" id="{322116EC-3BED-44B8-BB53-5B5F2C4A98C3}"/>
              </a:ext>
            </a:extLst>
          </p:cNvPr>
          <p:cNvSpPr>
            <a:spLocks noGrp="1"/>
          </p:cNvSpPr>
          <p:nvPr>
            <p:ph idx="1"/>
          </p:nvPr>
        </p:nvSpPr>
        <p:spPr>
          <a:xfrm>
            <a:off x="1179226" y="3092970"/>
            <a:ext cx="9833548" cy="2693976"/>
          </a:xfrm>
        </p:spPr>
        <p:txBody>
          <a:bodyPr>
            <a:noAutofit/>
          </a:bodyPr>
          <a:lstStyle/>
          <a:p>
            <a:r>
              <a:rPr lang="en-AU" sz="1800" dirty="0">
                <a:solidFill>
                  <a:srgbClr val="000000"/>
                </a:solidFill>
              </a:rPr>
              <a:t>A contract is unfair if:</a:t>
            </a:r>
          </a:p>
          <a:p>
            <a:pPr marL="342900" indent="-342900">
              <a:buFont typeface="Arial" panose="020B0604020202020204" pitchFamily="34" charset="0"/>
              <a:buChar char="•"/>
            </a:pPr>
            <a:r>
              <a:rPr lang="en-AU" sz="1800" dirty="0">
                <a:solidFill>
                  <a:srgbClr val="000000"/>
                </a:solidFill>
              </a:rPr>
              <a:t>It would cause significant imbalance in the parties’ rights and obligations under the contract (section 24(1)(a)).</a:t>
            </a:r>
          </a:p>
          <a:p>
            <a:pPr marL="342900" indent="-342900">
              <a:buFont typeface="Arial" panose="020B0604020202020204" pitchFamily="34" charset="0"/>
              <a:buChar char="•"/>
            </a:pPr>
            <a:r>
              <a:rPr lang="en-AU" sz="1800" dirty="0">
                <a:solidFill>
                  <a:srgbClr val="000000"/>
                </a:solidFill>
              </a:rPr>
              <a:t>It is not reasonably necessary in order to protect the legitimate interests of the party who would be advantaged by the term (s 24(1)(b)).</a:t>
            </a:r>
          </a:p>
          <a:p>
            <a:pPr marL="342900" indent="-342900">
              <a:buFont typeface="Arial" panose="020B0604020202020204" pitchFamily="34" charset="0"/>
              <a:buChar char="•"/>
            </a:pPr>
            <a:r>
              <a:rPr lang="en-AU" sz="1800" dirty="0">
                <a:solidFill>
                  <a:srgbClr val="000000"/>
                </a:solidFill>
              </a:rPr>
              <a:t>It would cause detriment (whether financial or otherwise) to a party if it were to be applied or relied on (s24(1)(c)).</a:t>
            </a:r>
          </a:p>
        </p:txBody>
      </p:sp>
      <p:sp>
        <p:nvSpPr>
          <p:cNvPr id="4" name="Footer Placeholder 3">
            <a:extLst>
              <a:ext uri="{FF2B5EF4-FFF2-40B4-BE49-F238E27FC236}">
                <a16:creationId xmlns:a16="http://schemas.microsoft.com/office/drawing/2014/main" id="{A7EF0628-EF74-4951-A534-AFC30498F221}"/>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a:extLst>
              <a:ext uri="{FF2B5EF4-FFF2-40B4-BE49-F238E27FC236}">
                <a16:creationId xmlns:a16="http://schemas.microsoft.com/office/drawing/2014/main" id="{2CA5DFB6-B40D-4DED-85A2-E9716763BA93}"/>
              </a:ext>
            </a:extLst>
          </p:cNvPr>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a:t>
            </a:r>
            <a:fld id="{A1A3A419-46F7-4840-8C39-0FB8F6169D0F}" type="slidenum">
              <a:rPr lang="en-AU">
                <a:solidFill>
                  <a:srgbClr val="898989"/>
                </a:solidFill>
              </a:rPr>
              <a:pPr>
                <a:spcAft>
                  <a:spcPts val="600"/>
                </a:spcAft>
              </a:pPr>
              <a:t>12</a:t>
            </a:fld>
            <a:endParaRPr lang="en-AU">
              <a:solidFill>
                <a:srgbClr val="898989"/>
              </a:solidFill>
            </a:endParaRPr>
          </a:p>
        </p:txBody>
      </p:sp>
    </p:spTree>
    <p:extLst>
      <p:ext uri="{BB962C8B-B14F-4D97-AF65-F5344CB8AC3E}">
        <p14:creationId xmlns:p14="http://schemas.microsoft.com/office/powerpoint/2010/main" val="2916730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B6A90BD-7B86-449A-8EBA-71996A2439D6}"/>
              </a:ext>
            </a:extLst>
          </p:cNvPr>
          <p:cNvSpPr>
            <a:spLocks noGrp="1"/>
          </p:cNvSpPr>
          <p:nvPr>
            <p:ph type="title"/>
          </p:nvPr>
        </p:nvSpPr>
        <p:spPr>
          <a:xfrm>
            <a:off x="1179226" y="826680"/>
            <a:ext cx="9833548" cy="1325563"/>
          </a:xfrm>
        </p:spPr>
        <p:txBody>
          <a:bodyPr>
            <a:normAutofit/>
          </a:bodyPr>
          <a:lstStyle/>
          <a:p>
            <a:pPr algn="ctr"/>
            <a:r>
              <a:rPr lang="en-US" sz="4000" dirty="0">
                <a:solidFill>
                  <a:srgbClr val="FFFFFF"/>
                </a:solidFill>
              </a:rPr>
              <a:t>Small business unfair contract terms regime tested – quick refresher</a:t>
            </a:r>
          </a:p>
        </p:txBody>
      </p:sp>
      <p:sp>
        <p:nvSpPr>
          <p:cNvPr id="3" name="Content Placeholder 2">
            <a:extLst>
              <a:ext uri="{FF2B5EF4-FFF2-40B4-BE49-F238E27FC236}">
                <a16:creationId xmlns:a16="http://schemas.microsoft.com/office/drawing/2014/main" id="{322116EC-3BED-44B8-BB53-5B5F2C4A98C3}"/>
              </a:ext>
            </a:extLst>
          </p:cNvPr>
          <p:cNvSpPr>
            <a:spLocks noGrp="1"/>
          </p:cNvSpPr>
          <p:nvPr>
            <p:ph idx="1"/>
          </p:nvPr>
        </p:nvSpPr>
        <p:spPr>
          <a:xfrm>
            <a:off x="1179226" y="3092970"/>
            <a:ext cx="9833548" cy="2693976"/>
          </a:xfrm>
        </p:spPr>
        <p:txBody>
          <a:bodyPr>
            <a:noAutofit/>
          </a:bodyPr>
          <a:lstStyle/>
          <a:p>
            <a:r>
              <a:rPr lang="en-US" sz="1800" dirty="0">
                <a:solidFill>
                  <a:srgbClr val="000000"/>
                </a:solidFill>
              </a:rPr>
              <a:t>A court may take into account such matters as it thinks relevant, but must take into account the extent which the term is transparent.  </a:t>
            </a:r>
          </a:p>
          <a:p>
            <a:r>
              <a:rPr lang="en-US" sz="1800" dirty="0">
                <a:solidFill>
                  <a:srgbClr val="000000"/>
                </a:solidFill>
              </a:rPr>
              <a:t>Transparency means whether the term is:</a:t>
            </a:r>
          </a:p>
          <a:p>
            <a:pPr marL="342900" indent="-342900">
              <a:buFont typeface="Arial" panose="020B0604020202020204" pitchFamily="34" charset="0"/>
              <a:buChar char="•"/>
            </a:pPr>
            <a:r>
              <a:rPr lang="en-US" sz="1800" dirty="0">
                <a:solidFill>
                  <a:srgbClr val="000000"/>
                </a:solidFill>
              </a:rPr>
              <a:t>expressed in reasonably plain language; </a:t>
            </a:r>
          </a:p>
          <a:p>
            <a:pPr marL="342900" indent="-342900">
              <a:buFont typeface="Arial" panose="020B0604020202020204" pitchFamily="34" charset="0"/>
              <a:buChar char="•"/>
            </a:pPr>
            <a:r>
              <a:rPr lang="en-US" sz="1800" dirty="0">
                <a:solidFill>
                  <a:srgbClr val="000000"/>
                </a:solidFill>
              </a:rPr>
              <a:t>legible; </a:t>
            </a:r>
          </a:p>
          <a:p>
            <a:pPr marL="342900" indent="-342900">
              <a:buFont typeface="Arial" panose="020B0604020202020204" pitchFamily="34" charset="0"/>
              <a:buChar char="•"/>
            </a:pPr>
            <a:r>
              <a:rPr lang="en-US" sz="1800" dirty="0">
                <a:solidFill>
                  <a:srgbClr val="000000"/>
                </a:solidFill>
              </a:rPr>
              <a:t>presented clearly; and</a:t>
            </a:r>
          </a:p>
          <a:p>
            <a:pPr marL="342900" indent="-342900">
              <a:buFont typeface="Arial" panose="020B0604020202020204" pitchFamily="34" charset="0"/>
              <a:buChar char="•"/>
            </a:pPr>
            <a:r>
              <a:rPr lang="en-US" sz="1800" dirty="0">
                <a:solidFill>
                  <a:srgbClr val="000000"/>
                </a:solidFill>
              </a:rPr>
              <a:t>readily available to any party affected by the term.</a:t>
            </a:r>
          </a:p>
          <a:p>
            <a:r>
              <a:rPr lang="en-US" sz="1800" dirty="0">
                <a:solidFill>
                  <a:srgbClr val="000000"/>
                </a:solidFill>
              </a:rPr>
              <a:t>Section 25 sets out at length examples of clauses that would be unfair.</a:t>
            </a:r>
          </a:p>
        </p:txBody>
      </p:sp>
      <p:sp>
        <p:nvSpPr>
          <p:cNvPr id="4" name="Footer Placeholder 3">
            <a:extLst>
              <a:ext uri="{FF2B5EF4-FFF2-40B4-BE49-F238E27FC236}">
                <a16:creationId xmlns:a16="http://schemas.microsoft.com/office/drawing/2014/main" id="{A7EF0628-EF74-4951-A534-AFC30498F221}"/>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a:extLst>
              <a:ext uri="{FF2B5EF4-FFF2-40B4-BE49-F238E27FC236}">
                <a16:creationId xmlns:a16="http://schemas.microsoft.com/office/drawing/2014/main" id="{2CA5DFB6-B40D-4DED-85A2-E9716763BA93}"/>
              </a:ext>
            </a:extLst>
          </p:cNvPr>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a:t>
            </a:r>
            <a:fld id="{A1A3A419-46F7-4840-8C39-0FB8F6169D0F}" type="slidenum">
              <a:rPr lang="en-AU">
                <a:solidFill>
                  <a:srgbClr val="898989"/>
                </a:solidFill>
              </a:rPr>
              <a:pPr>
                <a:spcAft>
                  <a:spcPts val="600"/>
                </a:spcAft>
              </a:pPr>
              <a:t>13</a:t>
            </a:fld>
            <a:endParaRPr lang="en-AU">
              <a:solidFill>
                <a:srgbClr val="898989"/>
              </a:solidFill>
            </a:endParaRPr>
          </a:p>
        </p:txBody>
      </p:sp>
    </p:spTree>
    <p:extLst>
      <p:ext uri="{BB962C8B-B14F-4D97-AF65-F5344CB8AC3E}">
        <p14:creationId xmlns:p14="http://schemas.microsoft.com/office/powerpoint/2010/main" val="1387639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71F9080-3B1E-46B9-B630-DC1B5C27E1D9}"/>
              </a:ext>
            </a:extLst>
          </p:cNvPr>
          <p:cNvSpPr>
            <a:spLocks noGrp="1"/>
          </p:cNvSpPr>
          <p:nvPr>
            <p:ph type="title"/>
          </p:nvPr>
        </p:nvSpPr>
        <p:spPr>
          <a:xfrm>
            <a:off x="1179226" y="826680"/>
            <a:ext cx="9833548" cy="1325563"/>
          </a:xfrm>
        </p:spPr>
        <p:txBody>
          <a:bodyPr>
            <a:normAutofit fontScale="90000"/>
          </a:bodyPr>
          <a:lstStyle/>
          <a:p>
            <a:pPr algn="ctr"/>
            <a:r>
              <a:rPr lang="en-US" sz="4000" dirty="0">
                <a:solidFill>
                  <a:srgbClr val="FFFFFF"/>
                </a:solidFill>
              </a:rPr>
              <a:t>Australian Competition and Consumer Commission v JJ Richards &amp; Sons Pty Ltd [2017] FCA 1224</a:t>
            </a:r>
          </a:p>
        </p:txBody>
      </p:sp>
      <p:sp>
        <p:nvSpPr>
          <p:cNvPr id="3" name="Content Placeholder 2">
            <a:extLst>
              <a:ext uri="{FF2B5EF4-FFF2-40B4-BE49-F238E27FC236}">
                <a16:creationId xmlns:a16="http://schemas.microsoft.com/office/drawing/2014/main" id="{E65DBED7-579F-4A71-BB6B-18553219E6ED}"/>
              </a:ext>
            </a:extLst>
          </p:cNvPr>
          <p:cNvSpPr>
            <a:spLocks noGrp="1"/>
          </p:cNvSpPr>
          <p:nvPr>
            <p:ph idx="1"/>
          </p:nvPr>
        </p:nvSpPr>
        <p:spPr>
          <a:xfrm>
            <a:off x="1179226" y="3092970"/>
            <a:ext cx="9833548" cy="2693976"/>
          </a:xfrm>
        </p:spPr>
        <p:txBody>
          <a:bodyPr>
            <a:normAutofit fontScale="85000" lnSpcReduction="10000"/>
          </a:bodyPr>
          <a:lstStyle/>
          <a:p>
            <a:pPr marL="457200" indent="-457200">
              <a:buFont typeface="Arial" panose="020B0604020202020204" pitchFamily="34" charset="0"/>
              <a:buChar char="•"/>
            </a:pPr>
            <a:r>
              <a:rPr lang="en-US" sz="1800" dirty="0">
                <a:solidFill>
                  <a:srgbClr val="000000"/>
                </a:solidFill>
              </a:rPr>
              <a:t>JJ Richards had entered into 26,000 waste management services contracts with small businesses.</a:t>
            </a:r>
          </a:p>
          <a:p>
            <a:pPr marL="457200" indent="-457200">
              <a:buFont typeface="Arial" panose="020B0604020202020204" pitchFamily="34" charset="0"/>
              <a:buChar char="•"/>
            </a:pPr>
            <a:r>
              <a:rPr lang="en-US" sz="1800" dirty="0">
                <a:solidFill>
                  <a:srgbClr val="000000"/>
                </a:solidFill>
              </a:rPr>
              <a:t>8 different standard clauses were held to be unfair.</a:t>
            </a:r>
          </a:p>
          <a:p>
            <a:pPr marL="457200" indent="-457200">
              <a:buFont typeface="Arial" panose="020B0604020202020204" pitchFamily="34" charset="0"/>
              <a:buChar char="•"/>
            </a:pPr>
            <a:r>
              <a:rPr lang="en-US" sz="1800" b="1" dirty="0">
                <a:solidFill>
                  <a:srgbClr val="000000"/>
                </a:solidFill>
              </a:rPr>
              <a:t>Automatic renewal clause -  </a:t>
            </a:r>
            <a:r>
              <a:rPr lang="en-US" sz="1800" dirty="0">
                <a:solidFill>
                  <a:srgbClr val="000000"/>
                </a:solidFill>
              </a:rPr>
              <a:t>Created imbalance because the renewal term was the same as the term.  No obligation on JJR to inform customer.  Exacerbated by the price variation, exclusivity and termination clauses.</a:t>
            </a:r>
          </a:p>
          <a:p>
            <a:pPr marL="457200" indent="-457200">
              <a:buFont typeface="Arial" panose="020B0604020202020204" pitchFamily="34" charset="0"/>
              <a:buChar char="•"/>
            </a:pPr>
            <a:r>
              <a:rPr lang="en-US" sz="1800" b="1" dirty="0">
                <a:solidFill>
                  <a:srgbClr val="000000"/>
                </a:solidFill>
              </a:rPr>
              <a:t>Price variation clause -</a:t>
            </a:r>
            <a:r>
              <a:rPr lang="en-US" sz="1800" dirty="0">
                <a:solidFill>
                  <a:srgbClr val="000000"/>
                </a:solidFill>
              </a:rPr>
              <a:t>  JJR could increase by providing 30 days’ notice.  Created imbalance because there was no corresponding right to terminate or obtain a change in scope or scale of service.</a:t>
            </a:r>
          </a:p>
          <a:p>
            <a:pPr marL="457200" indent="-457200">
              <a:buFont typeface="Arial" panose="020B0604020202020204" pitchFamily="34" charset="0"/>
              <a:buChar char="•"/>
            </a:pPr>
            <a:r>
              <a:rPr lang="en-US" sz="1800" b="1" dirty="0">
                <a:solidFill>
                  <a:srgbClr val="000000"/>
                </a:solidFill>
              </a:rPr>
              <a:t>Agreed times clause - </a:t>
            </a:r>
            <a:r>
              <a:rPr lang="en-US" sz="1800" dirty="0">
                <a:solidFill>
                  <a:srgbClr val="000000"/>
                </a:solidFill>
              </a:rPr>
              <a:t>JJR had protection for not completing services at required times even if circumstances beyond control of client.  Created imbalance by absolving JJR of performance obligations and requiring customers to assume risk of non-performance.</a:t>
            </a:r>
          </a:p>
          <a:p>
            <a:pPr marL="457200" indent="-457200">
              <a:buFont typeface="Arial" panose="020B0604020202020204" pitchFamily="34" charset="0"/>
              <a:buChar char="•"/>
            </a:pPr>
            <a:endParaRPr lang="en-US" sz="1300" dirty="0">
              <a:solidFill>
                <a:srgbClr val="000000"/>
              </a:solidFill>
            </a:endParaRPr>
          </a:p>
        </p:txBody>
      </p:sp>
      <p:sp>
        <p:nvSpPr>
          <p:cNvPr id="4" name="Footer Placeholder 3">
            <a:extLst>
              <a:ext uri="{FF2B5EF4-FFF2-40B4-BE49-F238E27FC236}">
                <a16:creationId xmlns:a16="http://schemas.microsoft.com/office/drawing/2014/main" id="{45F6C31D-2A0A-4B63-9EB1-783A0B28F9B9}"/>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a:extLst>
              <a:ext uri="{FF2B5EF4-FFF2-40B4-BE49-F238E27FC236}">
                <a16:creationId xmlns:a16="http://schemas.microsoft.com/office/drawing/2014/main" id="{BCB38EC8-EE0D-4563-8E0C-1C462F987FCB}"/>
              </a:ext>
            </a:extLst>
          </p:cNvPr>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a:t>
            </a:r>
            <a:fld id="{A1A3A419-46F7-4840-8C39-0FB8F6169D0F}" type="slidenum">
              <a:rPr lang="en-AU">
                <a:solidFill>
                  <a:srgbClr val="898989"/>
                </a:solidFill>
              </a:rPr>
              <a:pPr>
                <a:spcAft>
                  <a:spcPts val="600"/>
                </a:spcAft>
              </a:pPr>
              <a:t>14</a:t>
            </a:fld>
            <a:endParaRPr lang="en-AU">
              <a:solidFill>
                <a:srgbClr val="898989"/>
              </a:solidFill>
            </a:endParaRPr>
          </a:p>
        </p:txBody>
      </p:sp>
    </p:spTree>
    <p:extLst>
      <p:ext uri="{BB962C8B-B14F-4D97-AF65-F5344CB8AC3E}">
        <p14:creationId xmlns:p14="http://schemas.microsoft.com/office/powerpoint/2010/main" val="2589264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71F9080-3B1E-46B9-B630-DC1B5C27E1D9}"/>
              </a:ext>
            </a:extLst>
          </p:cNvPr>
          <p:cNvSpPr>
            <a:spLocks noGrp="1"/>
          </p:cNvSpPr>
          <p:nvPr>
            <p:ph type="title"/>
          </p:nvPr>
        </p:nvSpPr>
        <p:spPr>
          <a:xfrm>
            <a:off x="1179226" y="826680"/>
            <a:ext cx="9833548" cy="1325563"/>
          </a:xfrm>
        </p:spPr>
        <p:txBody>
          <a:bodyPr>
            <a:normAutofit fontScale="90000"/>
          </a:bodyPr>
          <a:lstStyle/>
          <a:p>
            <a:pPr algn="ctr"/>
            <a:r>
              <a:rPr lang="en-US" sz="4000" dirty="0">
                <a:solidFill>
                  <a:srgbClr val="FFFFFF"/>
                </a:solidFill>
              </a:rPr>
              <a:t>Australian Competition and Consumer Commission v JJ Richards &amp; Sons Pty Ltd [2017] FCA 1224</a:t>
            </a:r>
          </a:p>
        </p:txBody>
      </p:sp>
      <p:sp>
        <p:nvSpPr>
          <p:cNvPr id="3" name="Content Placeholder 2">
            <a:extLst>
              <a:ext uri="{FF2B5EF4-FFF2-40B4-BE49-F238E27FC236}">
                <a16:creationId xmlns:a16="http://schemas.microsoft.com/office/drawing/2014/main" id="{E65DBED7-579F-4A71-BB6B-18553219E6ED}"/>
              </a:ext>
            </a:extLst>
          </p:cNvPr>
          <p:cNvSpPr>
            <a:spLocks noGrp="1"/>
          </p:cNvSpPr>
          <p:nvPr>
            <p:ph idx="1"/>
          </p:nvPr>
        </p:nvSpPr>
        <p:spPr>
          <a:xfrm>
            <a:off x="1179226" y="3092970"/>
            <a:ext cx="9833548" cy="2693976"/>
          </a:xfrm>
        </p:spPr>
        <p:txBody>
          <a:bodyPr>
            <a:normAutofit fontScale="85000" lnSpcReduction="10000"/>
          </a:bodyPr>
          <a:lstStyle/>
          <a:p>
            <a:pPr marL="457200" indent="-457200">
              <a:buFont typeface="Arial" panose="020B0604020202020204" pitchFamily="34" charset="0"/>
              <a:buChar char="•"/>
            </a:pPr>
            <a:r>
              <a:rPr lang="en-US" sz="1800" b="1" dirty="0">
                <a:solidFill>
                  <a:srgbClr val="000000"/>
                </a:solidFill>
              </a:rPr>
              <a:t>No credit without notification </a:t>
            </a:r>
            <a:r>
              <a:rPr lang="en-US" sz="1800" dirty="0">
                <a:solidFill>
                  <a:srgbClr val="000000"/>
                </a:solidFill>
              </a:rPr>
              <a:t>– JJR could charge for attending premises but being unable to perform the services.</a:t>
            </a:r>
          </a:p>
          <a:p>
            <a:pPr marL="457200" indent="-457200">
              <a:buFont typeface="Arial" panose="020B0604020202020204" pitchFamily="34" charset="0"/>
              <a:buChar char="•"/>
            </a:pPr>
            <a:r>
              <a:rPr lang="en-US" sz="1800" b="1" dirty="0">
                <a:solidFill>
                  <a:srgbClr val="000000"/>
                </a:solidFill>
              </a:rPr>
              <a:t>Exclusivity clause </a:t>
            </a:r>
            <a:r>
              <a:rPr lang="en-US" sz="1800" dirty="0">
                <a:solidFill>
                  <a:srgbClr val="000000"/>
                </a:solidFill>
              </a:rPr>
              <a:t>– JJR had exclusive rights to the removal of waste, even if client seeking additional services beyond those provided by JJR.  Created imbalance.</a:t>
            </a:r>
          </a:p>
          <a:p>
            <a:pPr marL="457200" indent="-457200">
              <a:buFont typeface="Arial" panose="020B0604020202020204" pitchFamily="34" charset="0"/>
              <a:buChar char="•"/>
            </a:pPr>
            <a:r>
              <a:rPr lang="en-US" sz="1800" b="1" dirty="0">
                <a:solidFill>
                  <a:srgbClr val="000000"/>
                </a:solidFill>
              </a:rPr>
              <a:t>Credit terms clause </a:t>
            </a:r>
            <a:r>
              <a:rPr lang="en-US" sz="1800" dirty="0">
                <a:solidFill>
                  <a:srgbClr val="000000"/>
                </a:solidFill>
              </a:rPr>
              <a:t>– requires counterparty to pay within 7 days and JJR can continue charging whilst providing no services.  No corresponding right to withhold payment if no services provided by JJR.</a:t>
            </a:r>
          </a:p>
          <a:p>
            <a:pPr marL="457200" indent="-457200">
              <a:buFont typeface="Arial" panose="020B0604020202020204" pitchFamily="34" charset="0"/>
              <a:buChar char="•"/>
            </a:pPr>
            <a:r>
              <a:rPr lang="en-US" sz="1800" b="1" dirty="0">
                <a:solidFill>
                  <a:srgbClr val="000000"/>
                </a:solidFill>
              </a:rPr>
              <a:t>Indemnity clause </a:t>
            </a:r>
            <a:r>
              <a:rPr lang="en-US" sz="1800" dirty="0">
                <a:solidFill>
                  <a:srgbClr val="000000"/>
                </a:solidFill>
              </a:rPr>
              <a:t>– creates an unlimited indemnity in </a:t>
            </a:r>
            <a:r>
              <a:rPr lang="en-US" sz="1800" dirty="0" err="1">
                <a:solidFill>
                  <a:srgbClr val="000000"/>
                </a:solidFill>
              </a:rPr>
              <a:t>favour</a:t>
            </a:r>
            <a:r>
              <a:rPr lang="en-US" sz="1800" dirty="0">
                <a:solidFill>
                  <a:srgbClr val="000000"/>
                </a:solidFill>
              </a:rPr>
              <a:t> of JJR even where loss is not fault of the counterparty or could have been avoided or mitigated by JJR.  Not corresponding benefit to counterparty.</a:t>
            </a:r>
          </a:p>
          <a:p>
            <a:pPr marL="457200" indent="-457200">
              <a:buFont typeface="Arial" panose="020B0604020202020204" pitchFamily="34" charset="0"/>
              <a:buChar char="•"/>
            </a:pPr>
            <a:r>
              <a:rPr lang="en-US" sz="1800" b="1" dirty="0">
                <a:solidFill>
                  <a:srgbClr val="000000"/>
                </a:solidFill>
              </a:rPr>
              <a:t>Termination clause </a:t>
            </a:r>
            <a:r>
              <a:rPr lang="en-US" sz="1800" dirty="0">
                <a:solidFill>
                  <a:srgbClr val="000000"/>
                </a:solidFill>
              </a:rPr>
              <a:t>– prevents a termination by counterparties if there are amounts owing and entitle JJR to continue charging even if no services being provided.  Created </a:t>
            </a:r>
            <a:r>
              <a:rPr lang="en-US" sz="1800" dirty="0" err="1">
                <a:solidFill>
                  <a:srgbClr val="000000"/>
                </a:solidFill>
              </a:rPr>
              <a:t>imabalance</a:t>
            </a:r>
            <a:r>
              <a:rPr lang="en-US" sz="1800" dirty="0">
                <a:solidFill>
                  <a:srgbClr val="000000"/>
                </a:solidFill>
              </a:rPr>
              <a:t>.  No corresponding right. </a:t>
            </a:r>
          </a:p>
          <a:p>
            <a:pPr marL="457200" indent="-457200">
              <a:buFont typeface="Arial" panose="020B0604020202020204" pitchFamily="34" charset="0"/>
              <a:buChar char="•"/>
            </a:pPr>
            <a:endParaRPr lang="en-US" sz="1300" dirty="0">
              <a:solidFill>
                <a:srgbClr val="000000"/>
              </a:solidFill>
            </a:endParaRPr>
          </a:p>
          <a:p>
            <a:pPr marL="457200" indent="-457200">
              <a:buFont typeface="Arial" panose="020B0604020202020204" pitchFamily="34" charset="0"/>
              <a:buChar char="•"/>
            </a:pPr>
            <a:endParaRPr lang="en-US" sz="1300" dirty="0">
              <a:solidFill>
                <a:srgbClr val="000000"/>
              </a:solidFill>
            </a:endParaRPr>
          </a:p>
        </p:txBody>
      </p:sp>
      <p:sp>
        <p:nvSpPr>
          <p:cNvPr id="4" name="Footer Placeholder 3">
            <a:extLst>
              <a:ext uri="{FF2B5EF4-FFF2-40B4-BE49-F238E27FC236}">
                <a16:creationId xmlns:a16="http://schemas.microsoft.com/office/drawing/2014/main" id="{45F6C31D-2A0A-4B63-9EB1-783A0B28F9B9}"/>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a:extLst>
              <a:ext uri="{FF2B5EF4-FFF2-40B4-BE49-F238E27FC236}">
                <a16:creationId xmlns:a16="http://schemas.microsoft.com/office/drawing/2014/main" id="{BCB38EC8-EE0D-4563-8E0C-1C462F987FCB}"/>
              </a:ext>
            </a:extLst>
          </p:cNvPr>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a:t>
            </a:r>
            <a:fld id="{A1A3A419-46F7-4840-8C39-0FB8F6169D0F}" type="slidenum">
              <a:rPr lang="en-AU">
                <a:solidFill>
                  <a:srgbClr val="898989"/>
                </a:solidFill>
              </a:rPr>
              <a:pPr>
                <a:spcAft>
                  <a:spcPts val="600"/>
                </a:spcAft>
              </a:pPr>
              <a:t>15</a:t>
            </a:fld>
            <a:endParaRPr lang="en-AU">
              <a:solidFill>
                <a:srgbClr val="898989"/>
              </a:solidFill>
            </a:endParaRPr>
          </a:p>
        </p:txBody>
      </p:sp>
    </p:spTree>
    <p:extLst>
      <p:ext uri="{BB962C8B-B14F-4D97-AF65-F5344CB8AC3E}">
        <p14:creationId xmlns:p14="http://schemas.microsoft.com/office/powerpoint/2010/main" val="582969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71F9080-3B1E-46B9-B630-DC1B5C27E1D9}"/>
              </a:ext>
            </a:extLst>
          </p:cNvPr>
          <p:cNvSpPr>
            <a:spLocks noGrp="1"/>
          </p:cNvSpPr>
          <p:nvPr>
            <p:ph type="title"/>
          </p:nvPr>
        </p:nvSpPr>
        <p:spPr>
          <a:xfrm>
            <a:off x="1179226" y="826680"/>
            <a:ext cx="9833548" cy="1325563"/>
          </a:xfrm>
        </p:spPr>
        <p:txBody>
          <a:bodyPr>
            <a:normAutofit fontScale="90000"/>
          </a:bodyPr>
          <a:lstStyle/>
          <a:p>
            <a:pPr algn="ctr"/>
            <a:r>
              <a:rPr lang="en-US" sz="4000" dirty="0">
                <a:solidFill>
                  <a:srgbClr val="FFFFFF"/>
                </a:solidFill>
              </a:rPr>
              <a:t>Australian Competition and Consumer Commission v JJ Richards &amp; Sons Pty Ltd [2017] FCA 1224</a:t>
            </a:r>
          </a:p>
        </p:txBody>
      </p:sp>
      <p:sp>
        <p:nvSpPr>
          <p:cNvPr id="3" name="Content Placeholder 2">
            <a:extLst>
              <a:ext uri="{FF2B5EF4-FFF2-40B4-BE49-F238E27FC236}">
                <a16:creationId xmlns:a16="http://schemas.microsoft.com/office/drawing/2014/main" id="{E65DBED7-579F-4A71-BB6B-18553219E6ED}"/>
              </a:ext>
            </a:extLst>
          </p:cNvPr>
          <p:cNvSpPr>
            <a:spLocks noGrp="1"/>
          </p:cNvSpPr>
          <p:nvPr>
            <p:ph idx="1"/>
          </p:nvPr>
        </p:nvSpPr>
        <p:spPr>
          <a:xfrm>
            <a:off x="1179226" y="3092970"/>
            <a:ext cx="9833548" cy="2693976"/>
          </a:xfrm>
        </p:spPr>
        <p:txBody>
          <a:bodyPr>
            <a:normAutofit fontScale="77500" lnSpcReduction="20000"/>
          </a:bodyPr>
          <a:lstStyle/>
          <a:p>
            <a:r>
              <a:rPr lang="en-US" sz="2400" dirty="0">
                <a:solidFill>
                  <a:srgbClr val="000000"/>
                </a:solidFill>
              </a:rPr>
              <a:t>Transparency</a:t>
            </a:r>
          </a:p>
          <a:p>
            <a:r>
              <a:rPr lang="en-US" sz="1800" dirty="0">
                <a:solidFill>
                  <a:srgbClr val="000000"/>
                </a:solidFill>
              </a:rPr>
              <a:t>The terms were not transparent because:</a:t>
            </a:r>
          </a:p>
          <a:p>
            <a:pPr marL="285750" indent="-285750">
              <a:buFont typeface="Arial" panose="020B0604020202020204" pitchFamily="34" charset="0"/>
              <a:buChar char="•"/>
            </a:pPr>
            <a:r>
              <a:rPr lang="en-US" sz="1800" dirty="0">
                <a:solidFill>
                  <a:srgbClr val="000000"/>
                </a:solidFill>
              </a:rPr>
              <a:t>Written in legal language, not plain English.</a:t>
            </a:r>
          </a:p>
          <a:p>
            <a:pPr marL="285750" indent="-285750">
              <a:buFont typeface="Arial" panose="020B0604020202020204" pitchFamily="34" charset="0"/>
              <a:buChar char="•"/>
            </a:pPr>
            <a:r>
              <a:rPr lang="en-US" sz="1800" dirty="0">
                <a:solidFill>
                  <a:srgbClr val="000000"/>
                </a:solidFill>
              </a:rPr>
              <a:t>Could have been presented in a clearer manner.</a:t>
            </a:r>
          </a:p>
          <a:p>
            <a:pPr marL="285750" indent="-285750">
              <a:buFont typeface="Arial" panose="020B0604020202020204" pitchFamily="34" charset="0"/>
              <a:buChar char="•"/>
            </a:pPr>
            <a:r>
              <a:rPr lang="en-US" sz="1800" dirty="0">
                <a:solidFill>
                  <a:srgbClr val="000000"/>
                </a:solidFill>
              </a:rPr>
              <a:t>Could have been more readily available.</a:t>
            </a:r>
          </a:p>
          <a:p>
            <a:pPr marL="285750" indent="-285750">
              <a:buFont typeface="Arial" panose="020B0604020202020204" pitchFamily="34" charset="0"/>
              <a:buChar char="•"/>
            </a:pPr>
            <a:r>
              <a:rPr lang="en-US" sz="1800" dirty="0">
                <a:solidFill>
                  <a:srgbClr val="000000"/>
                </a:solidFill>
              </a:rPr>
              <a:t>Printed in a very small font.</a:t>
            </a:r>
          </a:p>
          <a:p>
            <a:pPr marL="285750" indent="-285750">
              <a:buFont typeface="Arial" panose="020B0604020202020204" pitchFamily="34" charset="0"/>
              <a:buChar char="•"/>
            </a:pPr>
            <a:r>
              <a:rPr lang="en-US" sz="1800" dirty="0">
                <a:solidFill>
                  <a:srgbClr val="000000"/>
                </a:solidFill>
              </a:rPr>
              <a:t>A densely packed page of small print terms and conditions.</a:t>
            </a:r>
          </a:p>
          <a:p>
            <a:r>
              <a:rPr lang="en-US" sz="1800" dirty="0">
                <a:solidFill>
                  <a:srgbClr val="000000"/>
                </a:solidFill>
              </a:rPr>
              <a:t>Obiter - Lack of transparency is not essential to showing terms are unfair.</a:t>
            </a:r>
          </a:p>
          <a:p>
            <a:r>
              <a:rPr lang="en-US" sz="1800" dirty="0">
                <a:solidFill>
                  <a:srgbClr val="000000"/>
                </a:solidFill>
              </a:rPr>
              <a:t>Obiter - Interaction between the clauses in increasing the unfairness was important too.</a:t>
            </a:r>
          </a:p>
          <a:p>
            <a:endParaRPr lang="en-US" sz="800" dirty="0">
              <a:solidFill>
                <a:srgbClr val="000000"/>
              </a:solidFill>
            </a:endParaRPr>
          </a:p>
        </p:txBody>
      </p:sp>
      <p:sp>
        <p:nvSpPr>
          <p:cNvPr id="4" name="Footer Placeholder 3">
            <a:extLst>
              <a:ext uri="{FF2B5EF4-FFF2-40B4-BE49-F238E27FC236}">
                <a16:creationId xmlns:a16="http://schemas.microsoft.com/office/drawing/2014/main" id="{45F6C31D-2A0A-4B63-9EB1-783A0B28F9B9}"/>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a:extLst>
              <a:ext uri="{FF2B5EF4-FFF2-40B4-BE49-F238E27FC236}">
                <a16:creationId xmlns:a16="http://schemas.microsoft.com/office/drawing/2014/main" id="{BCB38EC8-EE0D-4563-8E0C-1C462F987FCB}"/>
              </a:ext>
            </a:extLst>
          </p:cNvPr>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a:t>
            </a:r>
            <a:fld id="{A1A3A419-46F7-4840-8C39-0FB8F6169D0F}" type="slidenum">
              <a:rPr lang="en-AU">
                <a:solidFill>
                  <a:srgbClr val="898989"/>
                </a:solidFill>
              </a:rPr>
              <a:pPr>
                <a:spcAft>
                  <a:spcPts val="600"/>
                </a:spcAft>
              </a:pPr>
              <a:t>16</a:t>
            </a:fld>
            <a:endParaRPr lang="en-AU">
              <a:solidFill>
                <a:srgbClr val="898989"/>
              </a:solidFill>
            </a:endParaRPr>
          </a:p>
        </p:txBody>
      </p:sp>
    </p:spTree>
    <p:extLst>
      <p:ext uri="{BB962C8B-B14F-4D97-AF65-F5344CB8AC3E}">
        <p14:creationId xmlns:p14="http://schemas.microsoft.com/office/powerpoint/2010/main" val="1895087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6CDAC6C-1F04-43A7-901C-34D2FFFE68B2}"/>
              </a:ext>
            </a:extLst>
          </p:cNvPr>
          <p:cNvSpPr>
            <a:spLocks noGrp="1"/>
          </p:cNvSpPr>
          <p:nvPr>
            <p:ph type="title"/>
          </p:nvPr>
        </p:nvSpPr>
        <p:spPr>
          <a:xfrm>
            <a:off x="1179226" y="826680"/>
            <a:ext cx="9833548" cy="1325563"/>
          </a:xfrm>
        </p:spPr>
        <p:txBody>
          <a:bodyPr>
            <a:normAutofit/>
          </a:bodyPr>
          <a:lstStyle/>
          <a:p>
            <a:pPr algn="ctr"/>
            <a:r>
              <a:rPr lang="en-US" sz="3400">
                <a:solidFill>
                  <a:srgbClr val="FFFFFF"/>
                </a:solidFill>
              </a:rPr>
              <a:t>Australian Competition and Consumer Commission (ACCC) v Servcorp Ltd [2018] FCA 1044</a:t>
            </a:r>
          </a:p>
        </p:txBody>
      </p:sp>
      <p:sp>
        <p:nvSpPr>
          <p:cNvPr id="3" name="Content Placeholder 2">
            <a:extLst>
              <a:ext uri="{FF2B5EF4-FFF2-40B4-BE49-F238E27FC236}">
                <a16:creationId xmlns:a16="http://schemas.microsoft.com/office/drawing/2014/main" id="{ECF2E697-37BD-4D66-B108-6D87311E8044}"/>
              </a:ext>
            </a:extLst>
          </p:cNvPr>
          <p:cNvSpPr>
            <a:spLocks noGrp="1"/>
          </p:cNvSpPr>
          <p:nvPr>
            <p:ph idx="1"/>
          </p:nvPr>
        </p:nvSpPr>
        <p:spPr>
          <a:xfrm>
            <a:off x="1179226" y="3092970"/>
            <a:ext cx="9833548" cy="2693976"/>
          </a:xfrm>
        </p:spPr>
        <p:txBody>
          <a:bodyPr>
            <a:normAutofit fontScale="77500" lnSpcReduction="20000"/>
          </a:bodyPr>
          <a:lstStyle/>
          <a:p>
            <a:r>
              <a:rPr lang="en-AU" sz="1800" dirty="0">
                <a:solidFill>
                  <a:srgbClr val="000000"/>
                </a:solidFill>
              </a:rPr>
              <a:t>Servcorp provided serviced and virtual offices services.</a:t>
            </a:r>
          </a:p>
          <a:p>
            <a:r>
              <a:rPr lang="en-AU" sz="1800" dirty="0">
                <a:solidFill>
                  <a:srgbClr val="000000"/>
                </a:solidFill>
              </a:rPr>
              <a:t>Contracts pre-dated regime but were renewed after.</a:t>
            </a:r>
          </a:p>
          <a:p>
            <a:r>
              <a:rPr lang="en-AU" sz="1800" dirty="0">
                <a:solidFill>
                  <a:srgbClr val="000000"/>
                </a:solidFill>
              </a:rPr>
              <a:t>Clauses held to be unfair:</a:t>
            </a:r>
          </a:p>
          <a:p>
            <a:pPr marL="457200" indent="-457200">
              <a:buFont typeface="Arial" panose="020B0604020202020204" pitchFamily="34" charset="0"/>
              <a:buChar char="•"/>
            </a:pPr>
            <a:r>
              <a:rPr lang="en-US" sz="1800" b="1" dirty="0">
                <a:solidFill>
                  <a:srgbClr val="000000"/>
                </a:solidFill>
              </a:rPr>
              <a:t>Renewal clause </a:t>
            </a:r>
            <a:r>
              <a:rPr lang="en-US" sz="1800" dirty="0">
                <a:solidFill>
                  <a:srgbClr val="000000"/>
                </a:solidFill>
              </a:rPr>
              <a:t>– if notice not given, Servcorp could unilaterally increase price and client </a:t>
            </a:r>
            <a:r>
              <a:rPr lang="en-US" sz="1800" dirty="0" err="1">
                <a:solidFill>
                  <a:srgbClr val="000000"/>
                </a:solidFill>
              </a:rPr>
              <a:t>lcoked</a:t>
            </a:r>
            <a:r>
              <a:rPr lang="en-US" sz="1800" dirty="0">
                <a:solidFill>
                  <a:srgbClr val="000000"/>
                </a:solidFill>
              </a:rPr>
              <a:t> in for between 6 and 12 months.  No obligation on Servcorp to notify.</a:t>
            </a:r>
          </a:p>
          <a:p>
            <a:pPr marL="457200" indent="-457200">
              <a:buFont typeface="Arial" panose="020B0604020202020204" pitchFamily="34" charset="0"/>
              <a:buChar char="•"/>
            </a:pPr>
            <a:r>
              <a:rPr lang="en-US" sz="1800" b="1" dirty="0">
                <a:solidFill>
                  <a:srgbClr val="000000"/>
                </a:solidFill>
              </a:rPr>
              <a:t>Limitation of liability clause </a:t>
            </a:r>
            <a:r>
              <a:rPr lang="en-US" sz="1800" dirty="0">
                <a:solidFill>
                  <a:srgbClr val="000000"/>
                </a:solidFill>
              </a:rPr>
              <a:t>– could exclude liability for loss, theft or damage caused by Servcorp.  Limitation for suing landlord, even where legitimate claim.  No reciprocal limitation.</a:t>
            </a:r>
          </a:p>
          <a:p>
            <a:pPr marL="457200" indent="-457200">
              <a:buFont typeface="Arial" panose="020B0604020202020204" pitchFamily="34" charset="0"/>
              <a:buChar char="•"/>
            </a:pPr>
            <a:r>
              <a:rPr lang="en-US" sz="1800" b="1" dirty="0">
                <a:solidFill>
                  <a:srgbClr val="000000"/>
                </a:solidFill>
              </a:rPr>
              <a:t>Variation of services and price </a:t>
            </a:r>
            <a:r>
              <a:rPr lang="en-US" sz="1800" dirty="0">
                <a:solidFill>
                  <a:srgbClr val="000000"/>
                </a:solidFill>
              </a:rPr>
              <a:t>– Servcorp can unilaterally vary the services provided and the charges, with no requirement to provide notice, act reasonably or consult with the client.</a:t>
            </a:r>
          </a:p>
          <a:p>
            <a:pPr marL="457200" indent="-457200">
              <a:buFont typeface="Arial" panose="020B0604020202020204" pitchFamily="34" charset="0"/>
              <a:buChar char="•"/>
            </a:pPr>
            <a:r>
              <a:rPr lang="en-US" sz="1800" b="1" dirty="0">
                <a:solidFill>
                  <a:srgbClr val="000000"/>
                </a:solidFill>
              </a:rPr>
              <a:t>Notice clause </a:t>
            </a:r>
            <a:r>
              <a:rPr lang="en-US" sz="1800" dirty="0">
                <a:solidFill>
                  <a:srgbClr val="000000"/>
                </a:solidFill>
              </a:rPr>
              <a:t>- clause which allows Servcorp to determine if it has been served by having to provide a confirmation of receipt.  The corresponding service clause did not have this requirement.</a:t>
            </a:r>
          </a:p>
          <a:p>
            <a:pPr marL="457200" indent="-457200">
              <a:buFont typeface="Arial" panose="020B0604020202020204" pitchFamily="34" charset="0"/>
              <a:buChar char="•"/>
            </a:pPr>
            <a:endParaRPr lang="en-US" sz="1100" dirty="0">
              <a:solidFill>
                <a:srgbClr val="000000"/>
              </a:solidFill>
            </a:endParaRPr>
          </a:p>
        </p:txBody>
      </p:sp>
      <p:sp>
        <p:nvSpPr>
          <p:cNvPr id="4" name="Footer Placeholder 3">
            <a:extLst>
              <a:ext uri="{FF2B5EF4-FFF2-40B4-BE49-F238E27FC236}">
                <a16:creationId xmlns:a16="http://schemas.microsoft.com/office/drawing/2014/main" id="{EA7C9A39-DD36-42FB-AD1E-E3094888F95F}"/>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a:extLst>
              <a:ext uri="{FF2B5EF4-FFF2-40B4-BE49-F238E27FC236}">
                <a16:creationId xmlns:a16="http://schemas.microsoft.com/office/drawing/2014/main" id="{56E2E76F-32E9-42CF-B252-2780AED9D5E9}"/>
              </a:ext>
            </a:extLst>
          </p:cNvPr>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a:t>
            </a:r>
            <a:fld id="{A1A3A419-46F7-4840-8C39-0FB8F6169D0F}" type="slidenum">
              <a:rPr lang="en-AU">
                <a:solidFill>
                  <a:srgbClr val="898989"/>
                </a:solidFill>
              </a:rPr>
              <a:pPr>
                <a:spcAft>
                  <a:spcPts val="600"/>
                </a:spcAft>
              </a:pPr>
              <a:t>17</a:t>
            </a:fld>
            <a:endParaRPr lang="en-AU">
              <a:solidFill>
                <a:srgbClr val="898989"/>
              </a:solidFill>
            </a:endParaRPr>
          </a:p>
        </p:txBody>
      </p:sp>
    </p:spTree>
    <p:extLst>
      <p:ext uri="{BB962C8B-B14F-4D97-AF65-F5344CB8AC3E}">
        <p14:creationId xmlns:p14="http://schemas.microsoft.com/office/powerpoint/2010/main" val="4229014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6CDAC6C-1F04-43A7-901C-34D2FFFE68B2}"/>
              </a:ext>
            </a:extLst>
          </p:cNvPr>
          <p:cNvSpPr>
            <a:spLocks noGrp="1"/>
          </p:cNvSpPr>
          <p:nvPr>
            <p:ph type="title"/>
          </p:nvPr>
        </p:nvSpPr>
        <p:spPr>
          <a:xfrm>
            <a:off x="1179226" y="826680"/>
            <a:ext cx="9833548" cy="1325563"/>
          </a:xfrm>
        </p:spPr>
        <p:txBody>
          <a:bodyPr>
            <a:normAutofit/>
          </a:bodyPr>
          <a:lstStyle/>
          <a:p>
            <a:pPr algn="ctr"/>
            <a:r>
              <a:rPr lang="en-US" sz="3400">
                <a:solidFill>
                  <a:srgbClr val="FFFFFF"/>
                </a:solidFill>
              </a:rPr>
              <a:t>Australian Competition and Consumer Commission (ACCC) v Servcorp Ltd [2018] FCA 1044</a:t>
            </a:r>
          </a:p>
        </p:txBody>
      </p:sp>
      <p:sp>
        <p:nvSpPr>
          <p:cNvPr id="3" name="Content Placeholder 2">
            <a:extLst>
              <a:ext uri="{FF2B5EF4-FFF2-40B4-BE49-F238E27FC236}">
                <a16:creationId xmlns:a16="http://schemas.microsoft.com/office/drawing/2014/main" id="{ECF2E697-37BD-4D66-B108-6D87311E8044}"/>
              </a:ext>
            </a:extLst>
          </p:cNvPr>
          <p:cNvSpPr>
            <a:spLocks noGrp="1"/>
          </p:cNvSpPr>
          <p:nvPr>
            <p:ph idx="1"/>
          </p:nvPr>
        </p:nvSpPr>
        <p:spPr>
          <a:xfrm>
            <a:off x="1179226" y="3092970"/>
            <a:ext cx="9833548" cy="2693976"/>
          </a:xfrm>
        </p:spPr>
        <p:txBody>
          <a:bodyPr>
            <a:normAutofit fontScale="77500" lnSpcReduction="20000"/>
          </a:bodyPr>
          <a:lstStyle/>
          <a:p>
            <a:endParaRPr lang="en-AU" sz="1100" dirty="0">
              <a:solidFill>
                <a:srgbClr val="000000"/>
              </a:solidFill>
            </a:endParaRPr>
          </a:p>
          <a:p>
            <a:pPr marL="457200" indent="-457200">
              <a:buFont typeface="Arial" panose="020B0604020202020204" pitchFamily="34" charset="0"/>
              <a:buChar char="•"/>
            </a:pPr>
            <a:r>
              <a:rPr lang="en-US" sz="1800" b="1" dirty="0">
                <a:solidFill>
                  <a:srgbClr val="000000"/>
                </a:solidFill>
              </a:rPr>
              <a:t>Termination right </a:t>
            </a:r>
            <a:r>
              <a:rPr lang="en-US" sz="1800" dirty="0">
                <a:solidFill>
                  <a:srgbClr val="000000"/>
                </a:solidFill>
              </a:rPr>
              <a:t>– clause allowing immediate termination without notice if not complying with laws, regulations and procedures. Therefore, a termination could occur without a material breach, an opportunity to rectify or even a notification of the breach. </a:t>
            </a:r>
          </a:p>
          <a:p>
            <a:pPr marL="457200" indent="-457200">
              <a:buFont typeface="Arial" panose="020B0604020202020204" pitchFamily="34" charset="0"/>
              <a:buChar char="•"/>
            </a:pPr>
            <a:r>
              <a:rPr lang="en-AU" sz="1800" b="1" dirty="0">
                <a:solidFill>
                  <a:srgbClr val="000000"/>
                </a:solidFill>
              </a:rPr>
              <a:t>Termination right </a:t>
            </a:r>
            <a:r>
              <a:rPr lang="en-AU" sz="1800" dirty="0">
                <a:solidFill>
                  <a:srgbClr val="000000"/>
                </a:solidFill>
              </a:rPr>
              <a:t>– can terminate without cause or compensation on one month’s notice.  Very limited termination rights for the counterparty.</a:t>
            </a:r>
          </a:p>
          <a:p>
            <a:pPr marL="457200" indent="-457200">
              <a:buFont typeface="Arial" panose="020B0604020202020204" pitchFamily="34" charset="0"/>
              <a:buChar char="•"/>
            </a:pPr>
            <a:r>
              <a:rPr lang="en-AU" sz="1800" b="1" dirty="0">
                <a:solidFill>
                  <a:srgbClr val="000000"/>
                </a:solidFill>
              </a:rPr>
              <a:t>Deposit clause </a:t>
            </a:r>
            <a:r>
              <a:rPr lang="en-AU" sz="1800" dirty="0">
                <a:solidFill>
                  <a:srgbClr val="000000"/>
                </a:solidFill>
              </a:rPr>
              <a:t>– no obligation on Servcorp to return the deposit or provide notification of forfeiture of deposit.</a:t>
            </a:r>
          </a:p>
          <a:p>
            <a:pPr marL="457200" indent="-457200">
              <a:buFont typeface="Arial" panose="020B0604020202020204" pitchFamily="34" charset="0"/>
              <a:buChar char="•"/>
            </a:pPr>
            <a:r>
              <a:rPr lang="en-AU" sz="1800" b="1" dirty="0">
                <a:solidFill>
                  <a:srgbClr val="000000"/>
                </a:solidFill>
              </a:rPr>
              <a:t>Limitation on liability</a:t>
            </a:r>
            <a:r>
              <a:rPr lang="en-AU" sz="1800" dirty="0">
                <a:solidFill>
                  <a:srgbClr val="000000"/>
                </a:solidFill>
              </a:rPr>
              <a:t> - unlimited limitation of liability clause for Servcorp except in case of gross negligence or wilful misconduct.  There is then a corresponding indemnity back to Servcorp.</a:t>
            </a:r>
          </a:p>
          <a:p>
            <a:pPr marL="457200" indent="-457200">
              <a:buFont typeface="Arial" panose="020B0604020202020204" pitchFamily="34" charset="0"/>
              <a:buChar char="•"/>
            </a:pPr>
            <a:r>
              <a:rPr lang="en-AU" sz="1800" b="1" dirty="0">
                <a:solidFill>
                  <a:srgbClr val="000000"/>
                </a:solidFill>
              </a:rPr>
              <a:t>Penalty clause </a:t>
            </a:r>
            <a:r>
              <a:rPr lang="en-AU" sz="1800" dirty="0">
                <a:solidFill>
                  <a:srgbClr val="000000"/>
                </a:solidFill>
              </a:rPr>
              <a:t>– Servcorp can demand a penalty of $15,000 for the counterparty for two years after the contract enticing someone to use someone other than Servcorp. Payment is regardless of whether loss is suffered.  Counterparty may have little ability to know if someone is a customer of Servcorp.</a:t>
            </a:r>
          </a:p>
          <a:p>
            <a:pPr marL="457200" indent="-457200">
              <a:buFont typeface="Arial" panose="020B0604020202020204" pitchFamily="34" charset="0"/>
              <a:buChar char="•"/>
            </a:pPr>
            <a:endParaRPr lang="en-US" sz="1100" dirty="0">
              <a:solidFill>
                <a:srgbClr val="000000"/>
              </a:solidFill>
            </a:endParaRPr>
          </a:p>
        </p:txBody>
      </p:sp>
      <p:sp>
        <p:nvSpPr>
          <p:cNvPr id="4" name="Footer Placeholder 3">
            <a:extLst>
              <a:ext uri="{FF2B5EF4-FFF2-40B4-BE49-F238E27FC236}">
                <a16:creationId xmlns:a16="http://schemas.microsoft.com/office/drawing/2014/main" id="{EA7C9A39-DD36-42FB-AD1E-E3094888F95F}"/>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a:extLst>
              <a:ext uri="{FF2B5EF4-FFF2-40B4-BE49-F238E27FC236}">
                <a16:creationId xmlns:a16="http://schemas.microsoft.com/office/drawing/2014/main" id="{56E2E76F-32E9-42CF-B252-2780AED9D5E9}"/>
              </a:ext>
            </a:extLst>
          </p:cNvPr>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a:t>
            </a:r>
            <a:fld id="{A1A3A419-46F7-4840-8C39-0FB8F6169D0F}" type="slidenum">
              <a:rPr lang="en-AU">
                <a:solidFill>
                  <a:srgbClr val="898989"/>
                </a:solidFill>
              </a:rPr>
              <a:pPr>
                <a:spcAft>
                  <a:spcPts val="600"/>
                </a:spcAft>
              </a:pPr>
              <a:t>18</a:t>
            </a:fld>
            <a:endParaRPr lang="en-AU">
              <a:solidFill>
                <a:srgbClr val="898989"/>
              </a:solidFill>
            </a:endParaRPr>
          </a:p>
        </p:txBody>
      </p:sp>
    </p:spTree>
    <p:extLst>
      <p:ext uri="{BB962C8B-B14F-4D97-AF65-F5344CB8AC3E}">
        <p14:creationId xmlns:p14="http://schemas.microsoft.com/office/powerpoint/2010/main" val="3785666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71F9080-3B1E-46B9-B630-DC1B5C27E1D9}"/>
              </a:ext>
            </a:extLst>
          </p:cNvPr>
          <p:cNvSpPr>
            <a:spLocks noGrp="1"/>
          </p:cNvSpPr>
          <p:nvPr>
            <p:ph type="title"/>
          </p:nvPr>
        </p:nvSpPr>
        <p:spPr>
          <a:xfrm>
            <a:off x="1179226" y="826680"/>
            <a:ext cx="9833548" cy="1325563"/>
          </a:xfrm>
        </p:spPr>
        <p:txBody>
          <a:bodyPr>
            <a:normAutofit/>
          </a:bodyPr>
          <a:lstStyle/>
          <a:p>
            <a:pPr algn="ctr"/>
            <a:r>
              <a:rPr lang="en-US" sz="4000" dirty="0">
                <a:solidFill>
                  <a:srgbClr val="FFFFFF"/>
                </a:solidFill>
              </a:rPr>
              <a:t>Small business unfair contract terms regime tested - lessons</a:t>
            </a:r>
          </a:p>
        </p:txBody>
      </p:sp>
      <p:sp>
        <p:nvSpPr>
          <p:cNvPr id="3" name="Content Placeholder 2">
            <a:extLst>
              <a:ext uri="{FF2B5EF4-FFF2-40B4-BE49-F238E27FC236}">
                <a16:creationId xmlns:a16="http://schemas.microsoft.com/office/drawing/2014/main" id="{E65DBED7-579F-4A71-BB6B-18553219E6ED}"/>
              </a:ext>
            </a:extLst>
          </p:cNvPr>
          <p:cNvSpPr>
            <a:spLocks noGrp="1"/>
          </p:cNvSpPr>
          <p:nvPr>
            <p:ph idx="1"/>
          </p:nvPr>
        </p:nvSpPr>
        <p:spPr>
          <a:xfrm>
            <a:off x="1179226" y="3092970"/>
            <a:ext cx="9833548" cy="2693976"/>
          </a:xfrm>
        </p:spPr>
        <p:txBody>
          <a:bodyPr>
            <a:normAutofit fontScale="62500" lnSpcReduction="20000"/>
          </a:bodyPr>
          <a:lstStyle/>
          <a:p>
            <a:pPr marL="342900" indent="-342900">
              <a:buFont typeface="+mj-lt"/>
              <a:buAutoNum type="arabicPeriod"/>
            </a:pPr>
            <a:endParaRPr lang="en-US" sz="800" dirty="0">
              <a:solidFill>
                <a:srgbClr val="000000"/>
              </a:solidFill>
            </a:endParaRPr>
          </a:p>
          <a:p>
            <a:pPr marL="342900" indent="-342900">
              <a:buFont typeface="+mj-lt"/>
              <a:buAutoNum type="arabicPeriod"/>
            </a:pPr>
            <a:r>
              <a:rPr lang="en-US" sz="1800" dirty="0">
                <a:solidFill>
                  <a:srgbClr val="000000"/>
                </a:solidFill>
              </a:rPr>
              <a:t>Clauses without a corresponding right for the counterparty could be problematic.</a:t>
            </a:r>
          </a:p>
          <a:p>
            <a:pPr marL="342900" indent="-342900">
              <a:buFont typeface="+mj-lt"/>
              <a:buAutoNum type="arabicPeriod"/>
            </a:pPr>
            <a:r>
              <a:rPr lang="en-US" sz="1800" dirty="0">
                <a:solidFill>
                  <a:srgbClr val="000000"/>
                </a:solidFill>
              </a:rPr>
              <a:t>How the contract is presented matters (</a:t>
            </a:r>
            <a:r>
              <a:rPr lang="en-US" sz="1800" dirty="0" err="1">
                <a:solidFill>
                  <a:srgbClr val="000000"/>
                </a:solidFill>
              </a:rPr>
              <a:t>eg</a:t>
            </a:r>
            <a:r>
              <a:rPr lang="en-US" sz="1800" dirty="0">
                <a:solidFill>
                  <a:srgbClr val="000000"/>
                </a:solidFill>
              </a:rPr>
              <a:t> the size of the font or how easy it is to find).</a:t>
            </a:r>
          </a:p>
          <a:p>
            <a:pPr marL="342900" indent="-342900">
              <a:buFont typeface="+mj-lt"/>
              <a:buAutoNum type="arabicPeriod"/>
            </a:pPr>
            <a:r>
              <a:rPr lang="en-US" sz="1800" dirty="0">
                <a:solidFill>
                  <a:srgbClr val="000000"/>
                </a:solidFill>
              </a:rPr>
              <a:t>Interaction between clauses matters in potentially increasing the unfairness.</a:t>
            </a:r>
          </a:p>
          <a:p>
            <a:pPr marL="342900" indent="-342900">
              <a:buFont typeface="+mj-lt"/>
              <a:buAutoNum type="arabicPeriod"/>
            </a:pPr>
            <a:r>
              <a:rPr lang="en-US" sz="1800" dirty="0">
                <a:solidFill>
                  <a:srgbClr val="000000"/>
                </a:solidFill>
              </a:rPr>
              <a:t>Plain English drafting matters.</a:t>
            </a:r>
          </a:p>
          <a:p>
            <a:pPr marL="342900" indent="-342900">
              <a:buFont typeface="+mj-lt"/>
              <a:buAutoNum type="arabicPeriod"/>
            </a:pPr>
            <a:r>
              <a:rPr lang="en-US" sz="1800" dirty="0">
                <a:solidFill>
                  <a:srgbClr val="000000"/>
                </a:solidFill>
              </a:rPr>
              <a:t>Terms can still be unfair even if they are transparent.</a:t>
            </a:r>
          </a:p>
          <a:p>
            <a:pPr marL="342900" indent="-342900">
              <a:buFont typeface="+mj-lt"/>
              <a:buAutoNum type="arabicPeriod"/>
            </a:pPr>
            <a:endParaRPr lang="en-US" sz="1800" dirty="0">
              <a:solidFill>
                <a:srgbClr val="000000"/>
              </a:solidFill>
            </a:endParaRPr>
          </a:p>
          <a:p>
            <a:r>
              <a:rPr lang="en-US" sz="1800" dirty="0">
                <a:solidFill>
                  <a:srgbClr val="000000"/>
                </a:solidFill>
              </a:rPr>
              <a:t>“A term is less likely to give rise to a significant imbalance if there is a meaningful relationship between the term and the protection of a party, and that relationship is reasonably foreseeable at the time of contracting. The fact that a party might profit from breaches of contract by a customer, without the customer in breach acquiring something in return, would not alone be sufficient to allow it to be concluded that the term caused a significant imbalance in the parties’ rights and obligations arising under the contract.” – J </a:t>
            </a:r>
            <a:r>
              <a:rPr lang="en-US" sz="1800" dirty="0" err="1">
                <a:solidFill>
                  <a:srgbClr val="000000"/>
                </a:solidFill>
              </a:rPr>
              <a:t>Moshinsky</a:t>
            </a:r>
            <a:r>
              <a:rPr lang="en-US" sz="1800" dirty="0">
                <a:solidFill>
                  <a:srgbClr val="000000"/>
                </a:solidFill>
              </a:rPr>
              <a:t> from JJR Richards</a:t>
            </a:r>
          </a:p>
          <a:p>
            <a:pPr marL="342900" indent="-342900">
              <a:buFont typeface="+mj-lt"/>
              <a:buAutoNum type="arabicPeriod"/>
            </a:pPr>
            <a:endParaRPr lang="en-US" sz="800" dirty="0">
              <a:solidFill>
                <a:srgbClr val="000000"/>
              </a:solidFill>
            </a:endParaRPr>
          </a:p>
          <a:p>
            <a:pPr marL="342900" indent="-342900">
              <a:buFont typeface="+mj-lt"/>
              <a:buAutoNum type="arabicPeriod"/>
            </a:pPr>
            <a:endParaRPr lang="en-US" sz="800" dirty="0">
              <a:solidFill>
                <a:srgbClr val="000000"/>
              </a:solidFill>
            </a:endParaRPr>
          </a:p>
          <a:p>
            <a:endParaRPr lang="en-US" sz="800" dirty="0">
              <a:solidFill>
                <a:srgbClr val="000000"/>
              </a:solidFill>
            </a:endParaRPr>
          </a:p>
        </p:txBody>
      </p:sp>
      <p:sp>
        <p:nvSpPr>
          <p:cNvPr id="4" name="Footer Placeholder 3">
            <a:extLst>
              <a:ext uri="{FF2B5EF4-FFF2-40B4-BE49-F238E27FC236}">
                <a16:creationId xmlns:a16="http://schemas.microsoft.com/office/drawing/2014/main" id="{45F6C31D-2A0A-4B63-9EB1-783A0B28F9B9}"/>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a:extLst>
              <a:ext uri="{FF2B5EF4-FFF2-40B4-BE49-F238E27FC236}">
                <a16:creationId xmlns:a16="http://schemas.microsoft.com/office/drawing/2014/main" id="{BCB38EC8-EE0D-4563-8E0C-1C462F987FCB}"/>
              </a:ext>
            </a:extLst>
          </p:cNvPr>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a:t>
            </a:r>
            <a:fld id="{A1A3A419-46F7-4840-8C39-0FB8F6169D0F}" type="slidenum">
              <a:rPr lang="en-AU">
                <a:solidFill>
                  <a:srgbClr val="898989"/>
                </a:solidFill>
              </a:rPr>
              <a:pPr>
                <a:spcAft>
                  <a:spcPts val="600"/>
                </a:spcAft>
              </a:pPr>
              <a:t>19</a:t>
            </a:fld>
            <a:endParaRPr lang="en-AU">
              <a:solidFill>
                <a:srgbClr val="898989"/>
              </a:solidFill>
            </a:endParaRPr>
          </a:p>
        </p:txBody>
      </p:sp>
    </p:spTree>
    <p:extLst>
      <p:ext uri="{BB962C8B-B14F-4D97-AF65-F5344CB8AC3E}">
        <p14:creationId xmlns:p14="http://schemas.microsoft.com/office/powerpoint/2010/main" val="3974726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Termination and repudiation </a:t>
            </a:r>
            <a:br>
              <a:rPr lang="en-US" sz="4000" i="1">
                <a:solidFill>
                  <a:srgbClr val="FFFFFF"/>
                </a:solidFill>
              </a:rPr>
            </a:br>
            <a:endParaRPr lang="en-US" sz="4000">
              <a:solidFill>
                <a:srgbClr val="FFFFFF"/>
              </a:solidFill>
            </a:endParaRP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20</a:t>
            </a:fld>
            <a:endParaRPr lang="en-AU">
              <a:solidFill>
                <a:srgbClr val="898989"/>
              </a:solidFill>
            </a:endParaRPr>
          </a:p>
        </p:txBody>
      </p:sp>
      <p:graphicFrame>
        <p:nvGraphicFramePr>
          <p:cNvPr id="34" name="Content Placeholder 8">
            <a:extLst>
              <a:ext uri="{FF2B5EF4-FFF2-40B4-BE49-F238E27FC236}">
                <a16:creationId xmlns:a16="http://schemas.microsoft.com/office/drawing/2014/main" id="{45107D91-4126-45CA-B36D-C05BB45B20D0}"/>
              </a:ext>
            </a:extLst>
          </p:cNvPr>
          <p:cNvGraphicFramePr>
            <a:graphicFrameLocks noGrp="1"/>
          </p:cNvGraphicFramePr>
          <p:nvPr>
            <p:ph idx="1"/>
            <p:extLst>
              <p:ext uri="{D42A27DB-BD31-4B8C-83A1-F6EECF244321}">
                <p14:modId xmlns:p14="http://schemas.microsoft.com/office/powerpoint/2010/main" val="1074834862"/>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29389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870204" y="606564"/>
            <a:ext cx="10451592" cy="1325563"/>
          </a:xfrm>
        </p:spPr>
        <p:txBody>
          <a:bodyPr anchor="ctr">
            <a:normAutofit/>
          </a:bodyPr>
          <a:lstStyle/>
          <a:p>
            <a:r>
              <a:rPr lang="en-US"/>
              <a:t>Termination and repudiation </a:t>
            </a:r>
            <a:br>
              <a:rPr lang="en-US" i="1"/>
            </a:br>
            <a:endParaRPr lang="en-US"/>
          </a:p>
        </p:txBody>
      </p:sp>
      <p:sp>
        <p:nvSpPr>
          <p:cNvPr id="20" name="Rectangle 15">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874" y="2043803"/>
            <a:ext cx="10190252"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4038600" y="6356350"/>
            <a:ext cx="4114800" cy="365125"/>
          </a:xfrm>
        </p:spPr>
        <p:txBody>
          <a:bodyPr>
            <a:normAutofit/>
          </a:bodyPr>
          <a:lstStyle/>
          <a:p>
            <a:pPr algn="ctr">
              <a:lnSpc>
                <a:spcPct val="90000"/>
              </a:lnSpc>
              <a:spcAft>
                <a:spcPts val="600"/>
              </a:spcAft>
            </a:pPr>
            <a:r>
              <a:rPr lang="en-AU">
                <a:solidFill>
                  <a:prstClr val="black">
                    <a:tint val="75000"/>
                  </a:prstClr>
                </a:solidFill>
              </a:rPr>
              <a:t>Contract Law – Case Updates and Recent Developments | 22 March 2019</a:t>
            </a:r>
          </a:p>
          <a:p>
            <a:pPr algn="ctr">
              <a:lnSpc>
                <a:spcPct val="90000"/>
              </a:lnSpc>
              <a:spcAft>
                <a:spcPts val="600"/>
              </a:spcAft>
            </a:pPr>
            <a:endParaRPr lang="en-AU">
              <a:solidFill>
                <a:prstClr val="black">
                  <a:tint val="75000"/>
                </a:prstClr>
              </a:solidFill>
            </a:endParaRPr>
          </a:p>
        </p:txBody>
      </p:sp>
      <p:sp>
        <p:nvSpPr>
          <p:cNvPr id="5" name="Slide Number Placeholder 4"/>
          <p:cNvSpPr>
            <a:spLocks noGrp="1"/>
          </p:cNvSpPr>
          <p:nvPr>
            <p:ph type="sldNum" sz="quarter" idx="12"/>
          </p:nvPr>
        </p:nvSpPr>
        <p:spPr>
          <a:xfrm>
            <a:off x="8610600" y="6356350"/>
            <a:ext cx="2743200" cy="365125"/>
          </a:xfrm>
        </p:spPr>
        <p:txBody>
          <a:bodyPr>
            <a:normAutofit/>
          </a:bodyPr>
          <a:lstStyle/>
          <a:p>
            <a:pPr>
              <a:spcAft>
                <a:spcPts val="600"/>
              </a:spcAft>
            </a:pPr>
            <a:r>
              <a:rPr lang="en-AU" sz="1200">
                <a:solidFill>
                  <a:prstClr val="black">
                    <a:tint val="75000"/>
                  </a:prstClr>
                </a:solidFill>
              </a:rPr>
              <a:t>Page </a:t>
            </a:r>
            <a:fld id="{A1A3A419-46F7-4840-8C39-0FB8F6169D0F}" type="slidenum">
              <a:rPr lang="en-AU" sz="1200">
                <a:solidFill>
                  <a:prstClr val="black">
                    <a:tint val="75000"/>
                  </a:prstClr>
                </a:solidFill>
              </a:rPr>
              <a:pPr>
                <a:spcAft>
                  <a:spcPts val="600"/>
                </a:spcAft>
              </a:pPr>
              <a:t>21</a:t>
            </a:fld>
            <a:endParaRPr lang="en-AU" sz="1200">
              <a:solidFill>
                <a:prstClr val="black">
                  <a:tint val="75000"/>
                </a:prstClr>
              </a:solidFill>
            </a:endParaRPr>
          </a:p>
        </p:txBody>
      </p:sp>
      <p:graphicFrame>
        <p:nvGraphicFramePr>
          <p:cNvPr id="21" name="Content Placeholder 8">
            <a:extLst>
              <a:ext uri="{FF2B5EF4-FFF2-40B4-BE49-F238E27FC236}">
                <a16:creationId xmlns:a16="http://schemas.microsoft.com/office/drawing/2014/main" id="{5071B204-2146-4FF4-8AB0-3C008DF1726A}"/>
              </a:ext>
            </a:extLst>
          </p:cNvPr>
          <p:cNvGraphicFramePr>
            <a:graphicFrameLocks noGrp="1"/>
          </p:cNvGraphicFramePr>
          <p:nvPr>
            <p:ph idx="1"/>
            <p:extLst>
              <p:ext uri="{D42A27DB-BD31-4B8C-83A1-F6EECF244321}">
                <p14:modId xmlns:p14="http://schemas.microsoft.com/office/powerpoint/2010/main" val="1147260695"/>
              </p:ext>
            </p:extLst>
          </p:nvPr>
        </p:nvGraphicFramePr>
        <p:xfrm>
          <a:off x="1000874" y="2385390"/>
          <a:ext cx="10190252" cy="36178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26442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Picture 48">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179226" y="826680"/>
            <a:ext cx="9833548" cy="1325563"/>
          </a:xfrm>
        </p:spPr>
        <p:txBody>
          <a:bodyPr>
            <a:normAutofit fontScale="90000"/>
          </a:bodyPr>
          <a:lstStyle/>
          <a:p>
            <a:pPr algn="ctr"/>
            <a:r>
              <a:rPr lang="en-US" sz="4000" i="1" dirty="0">
                <a:solidFill>
                  <a:srgbClr val="FFFFFF"/>
                </a:solidFill>
              </a:rPr>
              <a:t>Brand2Content Pty Ltd t/as Franchise Works v Solar Australia Pty Ltd [2018] NSWSC 56 </a:t>
            </a:r>
            <a:br>
              <a:rPr lang="en-US" sz="4000" i="1" dirty="0">
                <a:solidFill>
                  <a:srgbClr val="FFFFFF"/>
                </a:solidFill>
              </a:rPr>
            </a:br>
            <a:endParaRPr lang="en-US" sz="4000" dirty="0">
              <a:solidFill>
                <a:srgbClr val="FFFFFF"/>
              </a:solidFill>
            </a:endParaRP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1179226" y="3092970"/>
            <a:ext cx="9833548" cy="2693976"/>
          </a:xfrm>
        </p:spPr>
        <p:txBody>
          <a:bodyPr>
            <a:normAutofit/>
          </a:bodyPr>
          <a:lstStyle/>
          <a:p>
            <a:pPr marL="342900" lvl="1" indent="-342900">
              <a:buFont typeface="Arial" panose="020B0604020202020204" pitchFamily="34" charset="0"/>
              <a:buChar char="•"/>
            </a:pPr>
            <a:r>
              <a:rPr lang="en-US" sz="1600" dirty="0">
                <a:solidFill>
                  <a:srgbClr val="000000"/>
                </a:solidFill>
              </a:rPr>
              <a:t>Solar Australia argued it could terminate because Franchise Works had breached a number of non-essential terms and terms of collateral contracts that, taken together, deprived Solar Australia of a substantial part of the benefit of the contact. </a:t>
            </a:r>
          </a:p>
          <a:p>
            <a:pPr marL="342900" lvl="1" indent="-342900">
              <a:buFont typeface="Arial" panose="020B0604020202020204" pitchFamily="34" charset="0"/>
              <a:buChar char="•"/>
            </a:pPr>
            <a:r>
              <a:rPr lang="en-US" sz="1600" dirty="0">
                <a:solidFill>
                  <a:srgbClr val="000000"/>
                </a:solidFill>
              </a:rPr>
              <a:t>Solar Australia relied on </a:t>
            </a:r>
            <a:r>
              <a:rPr lang="en-US" sz="1600" i="1" dirty="0" err="1">
                <a:solidFill>
                  <a:srgbClr val="000000"/>
                </a:solidFill>
              </a:rPr>
              <a:t>Koompahtoo</a:t>
            </a:r>
            <a:r>
              <a:rPr lang="en-US" sz="1600" i="1" dirty="0">
                <a:solidFill>
                  <a:srgbClr val="000000"/>
                </a:solidFill>
              </a:rPr>
              <a:t> </a:t>
            </a:r>
            <a:r>
              <a:rPr lang="en-US" sz="1600" dirty="0">
                <a:solidFill>
                  <a:srgbClr val="000000"/>
                </a:solidFill>
              </a:rPr>
              <a:t>including a statement of Gleeson CJ in the transcript of argument:</a:t>
            </a:r>
          </a:p>
          <a:p>
            <a:pPr marL="342900" lvl="1" indent="-342900">
              <a:buFont typeface="Arial" panose="020B0604020202020204" pitchFamily="34" charset="0"/>
              <a:buChar char="•"/>
            </a:pPr>
            <a:r>
              <a:rPr lang="en-US" sz="1600" i="1" dirty="0">
                <a:solidFill>
                  <a:srgbClr val="000000"/>
                </a:solidFill>
              </a:rPr>
              <a:t>The contractual obligation is not of itself of such an essential nature that you can say any breach of it, however trivial, justifies termination, but repeated breaches of that obligation, regardless of what it conveys about the intention of the party in breach, can bring you to a situation where the other party can say, “That is the last straw”.</a:t>
            </a: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22</a:t>
            </a:fld>
            <a:endParaRPr lang="en-AU">
              <a:solidFill>
                <a:srgbClr val="898989"/>
              </a:solidFill>
            </a:endParaRPr>
          </a:p>
        </p:txBody>
      </p:sp>
    </p:spTree>
    <p:extLst>
      <p:ext uri="{BB962C8B-B14F-4D97-AF65-F5344CB8AC3E}">
        <p14:creationId xmlns:p14="http://schemas.microsoft.com/office/powerpoint/2010/main" val="2715323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179226" y="826680"/>
            <a:ext cx="9833548" cy="1325563"/>
          </a:xfrm>
        </p:spPr>
        <p:txBody>
          <a:bodyPr>
            <a:normAutofit fontScale="90000"/>
          </a:bodyPr>
          <a:lstStyle/>
          <a:p>
            <a:pPr algn="ctr"/>
            <a:r>
              <a:rPr lang="en-US" sz="4000" dirty="0">
                <a:solidFill>
                  <a:srgbClr val="FFFFFF"/>
                </a:solidFill>
              </a:rPr>
              <a:t>Brand2Content Pty Ltd t/as Franchise Works v Solar Australia Pty Ltd [2018] NSWSC 56 </a:t>
            </a:r>
            <a:br>
              <a:rPr lang="en-US" sz="4000" dirty="0">
                <a:solidFill>
                  <a:srgbClr val="FFFFFF"/>
                </a:solidFill>
              </a:rPr>
            </a:br>
            <a:endParaRPr lang="en-US" sz="4000" dirty="0">
              <a:solidFill>
                <a:srgbClr val="FFFFFF"/>
              </a:solidFill>
            </a:endParaRP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1179226" y="3092970"/>
            <a:ext cx="9833548" cy="2693976"/>
          </a:xfrm>
        </p:spPr>
        <p:txBody>
          <a:bodyPr>
            <a:normAutofit/>
          </a:bodyPr>
          <a:lstStyle/>
          <a:p>
            <a:pPr lvl="1">
              <a:spcAft>
                <a:spcPts val="1100"/>
              </a:spcAft>
            </a:pPr>
            <a:r>
              <a:rPr lang="en-US" sz="2000" dirty="0">
                <a:solidFill>
                  <a:srgbClr val="000000"/>
                </a:solidFill>
              </a:rPr>
              <a:t>Ball J rejected this argument on two grounds: </a:t>
            </a:r>
          </a:p>
          <a:p>
            <a:pPr marL="342900" lvl="1" indent="-342900">
              <a:buFont typeface="Arial" panose="020B0604020202020204" pitchFamily="34" charset="0"/>
              <a:buChar char="•"/>
            </a:pPr>
            <a:r>
              <a:rPr lang="en-US" sz="2000" dirty="0">
                <a:solidFill>
                  <a:srgbClr val="000000"/>
                </a:solidFill>
              </a:rPr>
              <a:t>Statements made during the course of argument are not authority for anything. </a:t>
            </a:r>
          </a:p>
          <a:p>
            <a:pPr marL="342900" lvl="1" indent="-342900">
              <a:buFont typeface="Arial" panose="020B0604020202020204" pitchFamily="34" charset="0"/>
              <a:buChar char="•"/>
            </a:pPr>
            <a:r>
              <a:rPr lang="en-US" sz="2000" dirty="0">
                <a:solidFill>
                  <a:srgbClr val="000000"/>
                </a:solidFill>
              </a:rPr>
              <a:t>Gleeson CJ’s statement was directed to multiple breaches of a single term, not breaches of a number of terms, including terms of collateral contracts. </a:t>
            </a: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23</a:t>
            </a:fld>
            <a:endParaRPr lang="en-AU">
              <a:solidFill>
                <a:srgbClr val="898989"/>
              </a:solidFill>
            </a:endParaRPr>
          </a:p>
        </p:txBody>
      </p:sp>
    </p:spTree>
    <p:extLst>
      <p:ext uri="{BB962C8B-B14F-4D97-AF65-F5344CB8AC3E}">
        <p14:creationId xmlns:p14="http://schemas.microsoft.com/office/powerpoint/2010/main" val="2721346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179226" y="826680"/>
            <a:ext cx="9833548" cy="1325563"/>
          </a:xfrm>
        </p:spPr>
        <p:txBody>
          <a:bodyPr>
            <a:normAutofit fontScale="90000"/>
          </a:bodyPr>
          <a:lstStyle/>
          <a:p>
            <a:pPr algn="ctr"/>
            <a:r>
              <a:rPr lang="en-US" sz="4000" dirty="0">
                <a:solidFill>
                  <a:srgbClr val="FFFFFF"/>
                </a:solidFill>
              </a:rPr>
              <a:t>Brand2Content Pty Ltd t/as Franchise Works v Solar Australia Pty Ltd [2018] NSWSC 56 </a:t>
            </a:r>
            <a:br>
              <a:rPr lang="en-US" sz="4000" dirty="0">
                <a:solidFill>
                  <a:srgbClr val="FFFFFF"/>
                </a:solidFill>
              </a:rPr>
            </a:br>
            <a:endParaRPr lang="en-US" sz="4000" dirty="0">
              <a:solidFill>
                <a:srgbClr val="FFFFFF"/>
              </a:solidFill>
            </a:endParaRP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1179226" y="3092970"/>
            <a:ext cx="9833548" cy="2693976"/>
          </a:xfrm>
        </p:spPr>
        <p:txBody>
          <a:bodyPr>
            <a:normAutofit/>
          </a:bodyPr>
          <a:lstStyle/>
          <a:p>
            <a:pPr lvl="1"/>
            <a:r>
              <a:rPr lang="en-US" sz="1700" b="1" dirty="0">
                <a:solidFill>
                  <a:srgbClr val="000000"/>
                </a:solidFill>
              </a:rPr>
              <a:t>Result: </a:t>
            </a:r>
          </a:p>
          <a:p>
            <a:pPr lvl="1"/>
            <a:r>
              <a:rPr lang="en-US" sz="1700" dirty="0">
                <a:solidFill>
                  <a:srgbClr val="000000"/>
                </a:solidFill>
              </a:rPr>
              <a:t>Solar Australia was not entitled to terminate the Agreement and so its conduct was repudiatory.</a:t>
            </a:r>
          </a:p>
          <a:p>
            <a:pPr lvl="1"/>
            <a:r>
              <a:rPr lang="en-US" sz="1700" b="1" dirty="0">
                <a:solidFill>
                  <a:srgbClr val="000000"/>
                </a:solidFill>
              </a:rPr>
              <a:t>Lessons: </a:t>
            </a:r>
          </a:p>
          <a:p>
            <a:pPr marL="342900" lvl="1" indent="-342900">
              <a:buFont typeface="Arial" panose="020B0604020202020204" pitchFamily="34" charset="0"/>
              <a:buChar char="•"/>
            </a:pPr>
            <a:r>
              <a:rPr lang="en-US" sz="1700" dirty="0">
                <a:solidFill>
                  <a:srgbClr val="000000"/>
                </a:solidFill>
              </a:rPr>
              <a:t>It is safer to terminate based on an express right in the contract.</a:t>
            </a:r>
          </a:p>
          <a:p>
            <a:pPr marL="342900" lvl="1" indent="-342900">
              <a:buFont typeface="Arial" panose="020B0604020202020204" pitchFamily="34" charset="0"/>
              <a:buChar char="•"/>
            </a:pPr>
            <a:r>
              <a:rPr lang="en-US" sz="1700" dirty="0">
                <a:solidFill>
                  <a:srgbClr val="000000"/>
                </a:solidFill>
              </a:rPr>
              <a:t>If you wrongly terminate, your conduct could be repudiatory. </a:t>
            </a:r>
          </a:p>
          <a:p>
            <a:pPr marL="342900" lvl="1" indent="-342900">
              <a:buFont typeface="Arial" panose="020B0604020202020204" pitchFamily="34" charset="0"/>
              <a:buChar char="•"/>
            </a:pPr>
            <a:r>
              <a:rPr lang="en-US" sz="1700" dirty="0">
                <a:solidFill>
                  <a:srgbClr val="000000"/>
                </a:solidFill>
              </a:rPr>
              <a:t>Approach any termination based on intermediary terms with caution.  </a:t>
            </a: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24</a:t>
            </a:fld>
            <a:endParaRPr lang="en-AU">
              <a:solidFill>
                <a:srgbClr val="898989"/>
              </a:solidFill>
            </a:endParaRPr>
          </a:p>
        </p:txBody>
      </p:sp>
    </p:spTree>
    <p:extLst>
      <p:ext uri="{BB962C8B-B14F-4D97-AF65-F5344CB8AC3E}">
        <p14:creationId xmlns:p14="http://schemas.microsoft.com/office/powerpoint/2010/main" val="2837009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Anticipatory breach </a:t>
            </a: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1179226" y="3092970"/>
            <a:ext cx="9833548" cy="2693976"/>
          </a:xfrm>
        </p:spPr>
        <p:txBody>
          <a:bodyPr>
            <a:normAutofit/>
          </a:bodyPr>
          <a:lstStyle/>
          <a:p>
            <a:pPr lvl="1">
              <a:spcAft>
                <a:spcPts val="1100"/>
              </a:spcAft>
            </a:pPr>
            <a:r>
              <a:rPr lang="en-US" sz="2000" i="1" dirty="0">
                <a:solidFill>
                  <a:srgbClr val="000000"/>
                </a:solidFill>
              </a:rPr>
              <a:t>Upside Property Group Pty Ltd v </a:t>
            </a:r>
            <a:r>
              <a:rPr lang="en-US" sz="2000" i="1" dirty="0" err="1">
                <a:solidFill>
                  <a:srgbClr val="000000"/>
                </a:solidFill>
              </a:rPr>
              <a:t>Tekin</a:t>
            </a:r>
            <a:r>
              <a:rPr lang="en-US" sz="2000" i="1" dirty="0">
                <a:solidFill>
                  <a:srgbClr val="000000"/>
                </a:solidFill>
              </a:rPr>
              <a:t> </a:t>
            </a:r>
            <a:r>
              <a:rPr lang="en-US" sz="2000" dirty="0">
                <a:solidFill>
                  <a:srgbClr val="000000"/>
                </a:solidFill>
              </a:rPr>
              <a:t>[2017] NSWCA 336   </a:t>
            </a:r>
          </a:p>
          <a:p>
            <a:r>
              <a:rPr lang="en-US" sz="2000" dirty="0">
                <a:solidFill>
                  <a:srgbClr val="000000"/>
                </a:solidFill>
              </a:rPr>
              <a:t>The parties entered into a contract for the sale of land. After the time for completion had passed, </a:t>
            </a:r>
            <a:r>
              <a:rPr lang="en-US" sz="2000" dirty="0" err="1">
                <a:solidFill>
                  <a:srgbClr val="000000"/>
                </a:solidFill>
              </a:rPr>
              <a:t>Mr</a:t>
            </a:r>
            <a:r>
              <a:rPr lang="en-US" sz="2000" dirty="0">
                <a:solidFill>
                  <a:srgbClr val="000000"/>
                </a:solidFill>
              </a:rPr>
              <a:t> </a:t>
            </a:r>
            <a:r>
              <a:rPr lang="en-US" sz="2000" dirty="0" err="1">
                <a:solidFill>
                  <a:srgbClr val="000000"/>
                </a:solidFill>
              </a:rPr>
              <a:t>Tekin</a:t>
            </a:r>
            <a:r>
              <a:rPr lang="en-US" sz="2000" dirty="0">
                <a:solidFill>
                  <a:srgbClr val="000000"/>
                </a:solidFill>
              </a:rPr>
              <a:t> (the vendor) issued a notice to complete and later purported to terminate the contract for failure to comply with that notice. </a:t>
            </a:r>
          </a:p>
          <a:p>
            <a:r>
              <a:rPr lang="en-US" sz="2000" dirty="0">
                <a:solidFill>
                  <a:srgbClr val="000000"/>
                </a:solidFill>
              </a:rPr>
              <a:t>Upside Property (the purchaser) argued that this was wrongful repudiation and elected to terminate the contract and brought an action for anticipatory breach of contract seeking substantial damages for loss of bargain (or, alternatively, loss of profit). </a:t>
            </a: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25</a:t>
            </a:fld>
            <a:endParaRPr lang="en-AU">
              <a:solidFill>
                <a:srgbClr val="898989"/>
              </a:solidFill>
            </a:endParaRPr>
          </a:p>
        </p:txBody>
      </p:sp>
    </p:spTree>
    <p:extLst>
      <p:ext uri="{BB962C8B-B14F-4D97-AF65-F5344CB8AC3E}">
        <p14:creationId xmlns:p14="http://schemas.microsoft.com/office/powerpoint/2010/main" val="3982275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179226" y="826680"/>
            <a:ext cx="9833548" cy="1325563"/>
          </a:xfrm>
        </p:spPr>
        <p:txBody>
          <a:bodyPr>
            <a:normAutofit/>
          </a:bodyPr>
          <a:lstStyle/>
          <a:p>
            <a:pPr algn="ctr"/>
            <a:r>
              <a:rPr lang="en-US" sz="4000" dirty="0">
                <a:solidFill>
                  <a:srgbClr val="FFFFFF"/>
                </a:solidFill>
              </a:rPr>
              <a:t>Upside Property Group Pty Ltd v </a:t>
            </a:r>
            <a:r>
              <a:rPr lang="en-US" sz="4000" dirty="0" err="1">
                <a:solidFill>
                  <a:srgbClr val="FFFFFF"/>
                </a:solidFill>
              </a:rPr>
              <a:t>Tekin</a:t>
            </a:r>
            <a:r>
              <a:rPr lang="en-US" sz="4000" dirty="0">
                <a:solidFill>
                  <a:srgbClr val="FFFFFF"/>
                </a:solidFill>
              </a:rPr>
              <a:t> [2017] NSWCA 336 </a:t>
            </a: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1179226" y="3092970"/>
            <a:ext cx="9833548" cy="2693976"/>
          </a:xfrm>
        </p:spPr>
        <p:txBody>
          <a:bodyPr>
            <a:normAutofit/>
          </a:bodyPr>
          <a:lstStyle/>
          <a:p>
            <a:r>
              <a:rPr lang="en-US" sz="2000" dirty="0">
                <a:solidFill>
                  <a:srgbClr val="000000"/>
                </a:solidFill>
              </a:rPr>
              <a:t>The court held that there are three possible entitlements when it comes to anticipatory breach: </a:t>
            </a:r>
          </a:p>
          <a:p>
            <a:pPr marL="457200" indent="-457200">
              <a:buFont typeface="+mj-lt"/>
              <a:buAutoNum type="arabicPeriod"/>
            </a:pPr>
            <a:r>
              <a:rPr lang="en-US" sz="2000" dirty="0">
                <a:solidFill>
                  <a:srgbClr val="000000"/>
                </a:solidFill>
              </a:rPr>
              <a:t>Entitlement to terminate, in order to be discharged from future performance and recover any deposit. </a:t>
            </a:r>
          </a:p>
          <a:p>
            <a:pPr marL="457200" indent="-457200">
              <a:buFont typeface="+mj-lt"/>
              <a:buAutoNum type="arabicPeriod"/>
            </a:pPr>
            <a:r>
              <a:rPr lang="en-US" sz="2000" dirty="0">
                <a:solidFill>
                  <a:srgbClr val="000000"/>
                </a:solidFill>
              </a:rPr>
              <a:t>Entitlement to bring a cause of action in damages for anticipatory breach. </a:t>
            </a:r>
          </a:p>
          <a:p>
            <a:pPr marL="457200" indent="-457200">
              <a:buFont typeface="+mj-lt"/>
              <a:buAutoNum type="arabicPeriod"/>
            </a:pPr>
            <a:r>
              <a:rPr lang="en-US" sz="2000" dirty="0">
                <a:solidFill>
                  <a:srgbClr val="000000"/>
                </a:solidFill>
              </a:rPr>
              <a:t>Entitlement to recover substantial damages for loss of bargain in such an action. </a:t>
            </a:r>
          </a:p>
          <a:p>
            <a:endParaRPr lang="en-US" sz="2000" dirty="0">
              <a:solidFill>
                <a:srgbClr val="000000"/>
              </a:solidFill>
            </a:endParaRP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26</a:t>
            </a:fld>
            <a:endParaRPr lang="en-AU">
              <a:solidFill>
                <a:srgbClr val="898989"/>
              </a:solidFill>
            </a:endParaRPr>
          </a:p>
        </p:txBody>
      </p:sp>
    </p:spTree>
    <p:extLst>
      <p:ext uri="{BB962C8B-B14F-4D97-AF65-F5344CB8AC3E}">
        <p14:creationId xmlns:p14="http://schemas.microsoft.com/office/powerpoint/2010/main" val="2547031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Anticipatory breach </a:t>
            </a: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1179226" y="3092970"/>
            <a:ext cx="9833548" cy="2693976"/>
          </a:xfrm>
        </p:spPr>
        <p:txBody>
          <a:bodyPr>
            <a:normAutofit/>
          </a:bodyPr>
          <a:lstStyle/>
          <a:p>
            <a:pPr lvl="1">
              <a:spcAft>
                <a:spcPts val="1100"/>
              </a:spcAft>
            </a:pPr>
            <a:r>
              <a:rPr lang="en-US" sz="2000" dirty="0">
                <a:solidFill>
                  <a:srgbClr val="000000"/>
                </a:solidFill>
              </a:rPr>
              <a:t>Entitlement to terminate </a:t>
            </a:r>
          </a:p>
          <a:p>
            <a:pPr marL="342900" indent="-342900">
              <a:buFont typeface="Arial" panose="020B0604020202020204" pitchFamily="34" charset="0"/>
              <a:buChar char="•"/>
            </a:pPr>
            <a:r>
              <a:rPr lang="en-US" sz="2000" dirty="0">
                <a:solidFill>
                  <a:srgbClr val="000000"/>
                </a:solidFill>
              </a:rPr>
              <a:t>The view that a party wishing to terminate a contract for anticipatory breach must be ready and willing to perform its obligations has been questioned as not justified by principle or common sense. </a:t>
            </a:r>
          </a:p>
          <a:p>
            <a:pPr marL="342900" indent="-342900">
              <a:buFont typeface="Arial" panose="020B0604020202020204" pitchFamily="34" charset="0"/>
              <a:buChar char="•"/>
            </a:pPr>
            <a:r>
              <a:rPr lang="en-US" sz="2000" dirty="0">
                <a:solidFill>
                  <a:srgbClr val="000000"/>
                </a:solidFill>
              </a:rPr>
              <a:t>Uncertainty remains about this point, unresolved by the court. </a:t>
            </a:r>
          </a:p>
          <a:p>
            <a:endParaRPr lang="en-US" sz="2000" dirty="0">
              <a:solidFill>
                <a:srgbClr val="000000"/>
              </a:solidFill>
            </a:endParaRP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27</a:t>
            </a:fld>
            <a:endParaRPr lang="en-AU">
              <a:solidFill>
                <a:srgbClr val="898989"/>
              </a:solidFill>
            </a:endParaRPr>
          </a:p>
        </p:txBody>
      </p:sp>
    </p:spTree>
    <p:extLst>
      <p:ext uri="{BB962C8B-B14F-4D97-AF65-F5344CB8AC3E}">
        <p14:creationId xmlns:p14="http://schemas.microsoft.com/office/powerpoint/2010/main" val="3850328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Anticipatory breach </a:t>
            </a: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28</a:t>
            </a:fld>
            <a:endParaRPr lang="en-AU">
              <a:solidFill>
                <a:srgbClr val="898989"/>
              </a:solidFill>
            </a:endParaRPr>
          </a:p>
        </p:txBody>
      </p:sp>
      <p:graphicFrame>
        <p:nvGraphicFramePr>
          <p:cNvPr id="11" name="Content Placeholder 8">
            <a:extLst>
              <a:ext uri="{FF2B5EF4-FFF2-40B4-BE49-F238E27FC236}">
                <a16:creationId xmlns:a16="http://schemas.microsoft.com/office/drawing/2014/main" id="{10B699AF-F37B-4982-BDC0-572195637BA0}"/>
              </a:ext>
            </a:extLst>
          </p:cNvPr>
          <p:cNvGraphicFramePr>
            <a:graphicFrameLocks noGrp="1"/>
          </p:cNvGraphicFramePr>
          <p:nvPr>
            <p:ph idx="1"/>
            <p:extLst>
              <p:ext uri="{D42A27DB-BD31-4B8C-83A1-F6EECF244321}">
                <p14:modId xmlns:p14="http://schemas.microsoft.com/office/powerpoint/2010/main" val="2086210656"/>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05580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Anticipatory breach </a:t>
            </a: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1179226" y="3092970"/>
            <a:ext cx="9833548" cy="2693976"/>
          </a:xfrm>
        </p:spPr>
        <p:txBody>
          <a:bodyPr>
            <a:normAutofit/>
          </a:bodyPr>
          <a:lstStyle/>
          <a:p>
            <a:pPr lvl="1">
              <a:spcAft>
                <a:spcPts val="1100"/>
              </a:spcAft>
            </a:pPr>
            <a:r>
              <a:rPr lang="en-US" sz="2000" dirty="0">
                <a:solidFill>
                  <a:srgbClr val="000000"/>
                </a:solidFill>
              </a:rPr>
              <a:t>Entitlement to recover substantial damages for loss of bargain in such an action. </a:t>
            </a:r>
          </a:p>
          <a:p>
            <a:r>
              <a:rPr lang="en-US" sz="2000" dirty="0">
                <a:solidFill>
                  <a:srgbClr val="000000"/>
                </a:solidFill>
              </a:rPr>
              <a:t>The innocent party must have proof that more probably than not completion would have occurred in the events which happened, other than the repudiation and its consequences. </a:t>
            </a: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29</a:t>
            </a:fld>
            <a:endParaRPr lang="en-AU">
              <a:solidFill>
                <a:srgbClr val="898989"/>
              </a:solidFill>
            </a:endParaRPr>
          </a:p>
        </p:txBody>
      </p:sp>
    </p:spTree>
    <p:extLst>
      <p:ext uri="{BB962C8B-B14F-4D97-AF65-F5344CB8AC3E}">
        <p14:creationId xmlns:p14="http://schemas.microsoft.com/office/powerpoint/2010/main" val="31092071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Anticipatory breach </a:t>
            </a: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1179226" y="3135086"/>
            <a:ext cx="9833548" cy="2609744"/>
          </a:xfrm>
        </p:spPr>
        <p:txBody>
          <a:bodyPr>
            <a:normAutofit/>
          </a:bodyPr>
          <a:lstStyle/>
          <a:p>
            <a:r>
              <a:rPr lang="en-US" sz="1400" b="1" dirty="0">
                <a:solidFill>
                  <a:srgbClr val="000000"/>
                </a:solidFill>
              </a:rPr>
              <a:t>Result</a:t>
            </a:r>
          </a:p>
          <a:p>
            <a:pPr marL="342900" indent="-342900">
              <a:buFont typeface="Arial" panose="020B0604020202020204" pitchFamily="34" charset="0"/>
              <a:buChar char="•"/>
            </a:pPr>
            <a:r>
              <a:rPr lang="en-US" sz="1400" dirty="0">
                <a:solidFill>
                  <a:srgbClr val="000000"/>
                </a:solidFill>
              </a:rPr>
              <a:t>Appeal dismissed. </a:t>
            </a:r>
          </a:p>
          <a:p>
            <a:pPr marL="342900" indent="-342900">
              <a:buFont typeface="Arial" panose="020B0604020202020204" pitchFamily="34" charset="0"/>
              <a:buChar char="•"/>
            </a:pPr>
            <a:r>
              <a:rPr lang="en-US" sz="1400" dirty="0">
                <a:solidFill>
                  <a:srgbClr val="000000"/>
                </a:solidFill>
              </a:rPr>
              <a:t>The court was not satisfied that, at the time of termination, Upside Property was not substantially incapacitated from completing. </a:t>
            </a:r>
          </a:p>
          <a:p>
            <a:r>
              <a:rPr lang="en-US" sz="1400" b="1" dirty="0">
                <a:solidFill>
                  <a:srgbClr val="000000"/>
                </a:solidFill>
              </a:rPr>
              <a:t>Lessons</a:t>
            </a:r>
          </a:p>
          <a:p>
            <a:pPr marL="342900" indent="-342900">
              <a:buFont typeface="Arial" panose="020B0604020202020204" pitchFamily="34" charset="0"/>
              <a:buChar char="•"/>
            </a:pPr>
            <a:r>
              <a:rPr lang="en-US" sz="1400" dirty="0">
                <a:solidFill>
                  <a:srgbClr val="000000"/>
                </a:solidFill>
              </a:rPr>
              <a:t>Entitlement to bring a cause of action in damages depends on the innocent party’s ability to show that it is willing and able to perform its obligations </a:t>
            </a:r>
          </a:p>
          <a:p>
            <a:pPr marL="342900" indent="-342900">
              <a:buFont typeface="Arial" panose="020B0604020202020204" pitchFamily="34" charset="0"/>
              <a:buChar char="•"/>
            </a:pPr>
            <a:r>
              <a:rPr lang="en-US" sz="1400" dirty="0">
                <a:solidFill>
                  <a:srgbClr val="000000"/>
                </a:solidFill>
              </a:rPr>
              <a:t>It is unclear if the innocent party can accept a repudiation and terminate if it is not willing and able to perform. </a:t>
            </a:r>
          </a:p>
          <a:p>
            <a:pPr marL="342900" indent="-342900">
              <a:buFont typeface="Arial" panose="020B0604020202020204" pitchFamily="34" charset="0"/>
              <a:buChar char="•"/>
            </a:pPr>
            <a:endParaRPr lang="en-US" sz="1400" dirty="0">
              <a:solidFill>
                <a:srgbClr val="000000"/>
              </a:solidFill>
            </a:endParaRPr>
          </a:p>
          <a:p>
            <a:pPr marL="342900" indent="-342900">
              <a:buFont typeface="Arial" panose="020B0604020202020204" pitchFamily="34" charset="0"/>
              <a:buChar char="•"/>
            </a:pPr>
            <a:endParaRPr lang="en-US" sz="1400" dirty="0">
              <a:solidFill>
                <a:srgbClr val="000000"/>
              </a:solidFill>
            </a:endParaRPr>
          </a:p>
          <a:p>
            <a:pPr marL="342900" indent="-342900">
              <a:buFont typeface="Arial" panose="020B0604020202020204" pitchFamily="34" charset="0"/>
              <a:buChar char="•"/>
            </a:pPr>
            <a:endParaRPr lang="en-US" sz="1400" dirty="0">
              <a:solidFill>
                <a:srgbClr val="000000"/>
              </a:solidFill>
            </a:endParaRPr>
          </a:p>
          <a:p>
            <a:endParaRPr lang="en-US" sz="1400" dirty="0">
              <a:solidFill>
                <a:srgbClr val="000000"/>
              </a:solidFill>
            </a:endParaRPr>
          </a:p>
          <a:p>
            <a:endParaRPr lang="en-US" sz="1400" dirty="0">
              <a:solidFill>
                <a:srgbClr val="000000"/>
              </a:solidFill>
            </a:endParaRP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30</a:t>
            </a:fld>
            <a:endParaRPr lang="en-AU">
              <a:solidFill>
                <a:srgbClr val="898989"/>
              </a:solidFill>
            </a:endParaRPr>
          </a:p>
        </p:txBody>
      </p:sp>
    </p:spTree>
    <p:extLst>
      <p:ext uri="{BB962C8B-B14F-4D97-AF65-F5344CB8AC3E}">
        <p14:creationId xmlns:p14="http://schemas.microsoft.com/office/powerpoint/2010/main" val="2667805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Termination on public policy grounds </a:t>
            </a: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31</a:t>
            </a:fld>
            <a:endParaRPr lang="en-AU">
              <a:solidFill>
                <a:srgbClr val="898989"/>
              </a:solidFill>
            </a:endParaRPr>
          </a:p>
        </p:txBody>
      </p:sp>
      <p:graphicFrame>
        <p:nvGraphicFramePr>
          <p:cNvPr id="11" name="Content Placeholder 8">
            <a:extLst>
              <a:ext uri="{FF2B5EF4-FFF2-40B4-BE49-F238E27FC236}">
                <a16:creationId xmlns:a16="http://schemas.microsoft.com/office/drawing/2014/main" id="{2FCD606F-8BE1-4356-AD52-FFBA143C60B1}"/>
              </a:ext>
            </a:extLst>
          </p:cNvPr>
          <p:cNvGraphicFramePr>
            <a:graphicFrameLocks noGrp="1"/>
          </p:cNvGraphicFramePr>
          <p:nvPr>
            <p:ph idx="1"/>
            <p:extLst>
              <p:ext uri="{D42A27DB-BD31-4B8C-83A1-F6EECF244321}">
                <p14:modId xmlns:p14="http://schemas.microsoft.com/office/powerpoint/2010/main" val="1674642514"/>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841569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Termination on public policy grounds </a:t>
            </a: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32</a:t>
            </a:fld>
            <a:endParaRPr lang="en-AU">
              <a:solidFill>
                <a:srgbClr val="898989"/>
              </a:solidFill>
            </a:endParaRPr>
          </a:p>
        </p:txBody>
      </p:sp>
      <p:graphicFrame>
        <p:nvGraphicFramePr>
          <p:cNvPr id="11" name="Content Placeholder 8">
            <a:extLst>
              <a:ext uri="{FF2B5EF4-FFF2-40B4-BE49-F238E27FC236}">
                <a16:creationId xmlns:a16="http://schemas.microsoft.com/office/drawing/2014/main" id="{A342D2E6-DA59-4BEB-BF01-E4C54AAC1FEB}"/>
              </a:ext>
            </a:extLst>
          </p:cNvPr>
          <p:cNvGraphicFramePr>
            <a:graphicFrameLocks noGrp="1"/>
          </p:cNvGraphicFramePr>
          <p:nvPr>
            <p:ph idx="1"/>
            <p:extLst>
              <p:ext uri="{D42A27DB-BD31-4B8C-83A1-F6EECF244321}">
                <p14:modId xmlns:p14="http://schemas.microsoft.com/office/powerpoint/2010/main" val="1927510506"/>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188594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Termination on public policy grounds </a:t>
            </a:r>
          </a:p>
        </p:txBody>
      </p:sp>
      <p:sp>
        <p:nvSpPr>
          <p:cNvPr id="6" name="Footer Placeholder 3">
            <a:extLst>
              <a:ext uri="{FF2B5EF4-FFF2-40B4-BE49-F238E27FC236}">
                <a16:creationId xmlns:a16="http://schemas.microsoft.com/office/drawing/2014/main" id="{888AAC37-FECC-4717-8BF2-937E99D43EDB}"/>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33</a:t>
            </a:fld>
            <a:endParaRPr lang="en-AU">
              <a:solidFill>
                <a:srgbClr val="898989"/>
              </a:solidFill>
            </a:endParaRPr>
          </a:p>
        </p:txBody>
      </p:sp>
      <p:graphicFrame>
        <p:nvGraphicFramePr>
          <p:cNvPr id="11" name="Content Placeholder 8">
            <a:extLst>
              <a:ext uri="{FF2B5EF4-FFF2-40B4-BE49-F238E27FC236}">
                <a16:creationId xmlns:a16="http://schemas.microsoft.com/office/drawing/2014/main" id="{33FE774C-DFA3-421C-890A-5F8789B509BB}"/>
              </a:ext>
            </a:extLst>
          </p:cNvPr>
          <p:cNvGraphicFramePr>
            <a:graphicFrameLocks noGrp="1"/>
          </p:cNvGraphicFramePr>
          <p:nvPr>
            <p:ph idx="1"/>
            <p:extLst>
              <p:ext uri="{D42A27DB-BD31-4B8C-83A1-F6EECF244321}">
                <p14:modId xmlns:p14="http://schemas.microsoft.com/office/powerpoint/2010/main" val="790861709"/>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680579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Termination on public policy grounds </a:t>
            </a:r>
          </a:p>
        </p:txBody>
      </p:sp>
      <p:sp>
        <p:nvSpPr>
          <p:cNvPr id="6" name="Footer Placeholder 3">
            <a:extLst>
              <a:ext uri="{FF2B5EF4-FFF2-40B4-BE49-F238E27FC236}">
                <a16:creationId xmlns:a16="http://schemas.microsoft.com/office/drawing/2014/main" id="{FBF71DD1-8DB6-4149-B49E-65F17FC011E6}"/>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34</a:t>
            </a:fld>
            <a:endParaRPr lang="en-AU">
              <a:solidFill>
                <a:srgbClr val="898989"/>
              </a:solidFill>
            </a:endParaRPr>
          </a:p>
        </p:txBody>
      </p:sp>
      <p:graphicFrame>
        <p:nvGraphicFramePr>
          <p:cNvPr id="11" name="Content Placeholder 8">
            <a:extLst>
              <a:ext uri="{FF2B5EF4-FFF2-40B4-BE49-F238E27FC236}">
                <a16:creationId xmlns:a16="http://schemas.microsoft.com/office/drawing/2014/main" id="{0C1B511F-AB0B-4F61-9CC2-BD4B1E847E80}"/>
              </a:ext>
            </a:extLst>
          </p:cNvPr>
          <p:cNvGraphicFramePr>
            <a:graphicFrameLocks noGrp="1"/>
          </p:cNvGraphicFramePr>
          <p:nvPr>
            <p:ph idx="1"/>
            <p:extLst>
              <p:ext uri="{D42A27DB-BD31-4B8C-83A1-F6EECF244321}">
                <p14:modId xmlns:p14="http://schemas.microsoft.com/office/powerpoint/2010/main" val="3274832290"/>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951350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Termination on public policy grounds </a:t>
            </a:r>
          </a:p>
        </p:txBody>
      </p:sp>
      <p:sp>
        <p:nvSpPr>
          <p:cNvPr id="6" name="Footer Placeholder 3">
            <a:extLst>
              <a:ext uri="{FF2B5EF4-FFF2-40B4-BE49-F238E27FC236}">
                <a16:creationId xmlns:a16="http://schemas.microsoft.com/office/drawing/2014/main" id="{D77B3A65-CEBD-4E25-82AB-4B5DA8570A25}"/>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35</a:t>
            </a:fld>
            <a:endParaRPr lang="en-AU">
              <a:solidFill>
                <a:srgbClr val="898989"/>
              </a:solidFill>
            </a:endParaRPr>
          </a:p>
        </p:txBody>
      </p:sp>
      <p:graphicFrame>
        <p:nvGraphicFramePr>
          <p:cNvPr id="11" name="Content Placeholder 8">
            <a:extLst>
              <a:ext uri="{FF2B5EF4-FFF2-40B4-BE49-F238E27FC236}">
                <a16:creationId xmlns:a16="http://schemas.microsoft.com/office/drawing/2014/main" id="{859F55A6-4C56-4347-946A-C4AE426B4C49}"/>
              </a:ext>
            </a:extLst>
          </p:cNvPr>
          <p:cNvGraphicFramePr>
            <a:graphicFrameLocks noGrp="1"/>
          </p:cNvGraphicFramePr>
          <p:nvPr>
            <p:ph idx="1"/>
            <p:extLst>
              <p:ext uri="{D42A27DB-BD31-4B8C-83A1-F6EECF244321}">
                <p14:modId xmlns:p14="http://schemas.microsoft.com/office/powerpoint/2010/main" val="1277103593"/>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571835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Termination on public policy grounds </a:t>
            </a:r>
          </a:p>
        </p:txBody>
      </p:sp>
      <p:sp>
        <p:nvSpPr>
          <p:cNvPr id="6" name="Footer Placeholder 3">
            <a:extLst>
              <a:ext uri="{FF2B5EF4-FFF2-40B4-BE49-F238E27FC236}">
                <a16:creationId xmlns:a16="http://schemas.microsoft.com/office/drawing/2014/main" id="{D77B3A65-CEBD-4E25-82AB-4B5DA8570A25}"/>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36</a:t>
            </a:fld>
            <a:endParaRPr lang="en-AU">
              <a:solidFill>
                <a:srgbClr val="898989"/>
              </a:solidFill>
            </a:endParaRPr>
          </a:p>
        </p:txBody>
      </p:sp>
      <p:graphicFrame>
        <p:nvGraphicFramePr>
          <p:cNvPr id="11" name="Content Placeholder 8">
            <a:extLst>
              <a:ext uri="{FF2B5EF4-FFF2-40B4-BE49-F238E27FC236}">
                <a16:creationId xmlns:a16="http://schemas.microsoft.com/office/drawing/2014/main" id="{245CF58A-9106-4FA0-A9ED-EC01A56BAD07}"/>
              </a:ext>
            </a:extLst>
          </p:cNvPr>
          <p:cNvGraphicFramePr>
            <a:graphicFrameLocks noGrp="1"/>
          </p:cNvGraphicFramePr>
          <p:nvPr>
            <p:ph idx="1"/>
            <p:extLst>
              <p:ext uri="{D42A27DB-BD31-4B8C-83A1-F6EECF244321}">
                <p14:modId xmlns:p14="http://schemas.microsoft.com/office/powerpoint/2010/main" val="1279943511"/>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95765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Part performance </a:t>
            </a: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1179226" y="3092970"/>
            <a:ext cx="9833548" cy="2693976"/>
          </a:xfrm>
        </p:spPr>
        <p:txBody>
          <a:bodyPr>
            <a:normAutofit/>
          </a:bodyPr>
          <a:lstStyle/>
          <a:p>
            <a:pPr lvl="1">
              <a:spcAft>
                <a:spcPts val="1100"/>
              </a:spcAft>
            </a:pPr>
            <a:r>
              <a:rPr lang="en-US" sz="2000">
                <a:solidFill>
                  <a:srgbClr val="000000"/>
                </a:solidFill>
              </a:rPr>
              <a:t>Earl of Selborne LC in </a:t>
            </a:r>
            <a:r>
              <a:rPr lang="en-US" sz="2000" i="1">
                <a:solidFill>
                  <a:srgbClr val="000000"/>
                </a:solidFill>
              </a:rPr>
              <a:t>Maddison v Alderson </a:t>
            </a:r>
            <a:r>
              <a:rPr lang="fr-FR" sz="2000">
                <a:solidFill>
                  <a:srgbClr val="000000"/>
                </a:solidFill>
              </a:rPr>
              <a:t>(1883) 8 App Cas 467 at 478:  </a:t>
            </a:r>
            <a:endParaRPr lang="en-US" sz="2000">
              <a:solidFill>
                <a:srgbClr val="000000"/>
              </a:solidFill>
            </a:endParaRPr>
          </a:p>
          <a:p>
            <a:pPr lvl="1">
              <a:spcAft>
                <a:spcPts val="1100"/>
              </a:spcAft>
            </a:pPr>
            <a:r>
              <a:rPr lang="en-US" sz="2000">
                <a:solidFill>
                  <a:srgbClr val="000000"/>
                </a:solidFill>
              </a:rPr>
              <a:t>“…</a:t>
            </a:r>
            <a:r>
              <a:rPr lang="en-US" sz="2000" i="1">
                <a:solidFill>
                  <a:srgbClr val="000000"/>
                </a:solidFill>
              </a:rPr>
              <a:t>the acts relied upon as part performance must be unequivocally, and in their own nature, referable to some such agreement as that alleged.</a:t>
            </a:r>
            <a:r>
              <a:rPr lang="en-US" sz="2000">
                <a:solidFill>
                  <a:srgbClr val="000000"/>
                </a:solidFill>
              </a:rPr>
              <a:t>“</a:t>
            </a:r>
          </a:p>
          <a:p>
            <a:pPr marL="342900" lvl="1" indent="-342900">
              <a:spcAft>
                <a:spcPts val="1100"/>
              </a:spcAft>
              <a:buFont typeface="Arial" panose="020B0604020202020204" pitchFamily="34" charset="0"/>
              <a:buChar char="•"/>
            </a:pPr>
            <a:endParaRPr lang="en-US" sz="2000">
              <a:solidFill>
                <a:srgbClr val="000000"/>
              </a:solidFill>
            </a:endParaRP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37</a:t>
            </a:fld>
            <a:endParaRPr lang="en-AU">
              <a:solidFill>
                <a:srgbClr val="898989"/>
              </a:solidFill>
            </a:endParaRPr>
          </a:p>
        </p:txBody>
      </p:sp>
    </p:spTree>
    <p:extLst>
      <p:ext uri="{BB962C8B-B14F-4D97-AF65-F5344CB8AC3E}">
        <p14:creationId xmlns:p14="http://schemas.microsoft.com/office/powerpoint/2010/main" val="11016446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Part performance </a:t>
            </a: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38</a:t>
            </a:fld>
            <a:endParaRPr lang="en-AU">
              <a:solidFill>
                <a:srgbClr val="898989"/>
              </a:solidFill>
            </a:endParaRPr>
          </a:p>
        </p:txBody>
      </p:sp>
      <p:graphicFrame>
        <p:nvGraphicFramePr>
          <p:cNvPr id="11" name="Content Placeholder 8">
            <a:extLst>
              <a:ext uri="{FF2B5EF4-FFF2-40B4-BE49-F238E27FC236}">
                <a16:creationId xmlns:a16="http://schemas.microsoft.com/office/drawing/2014/main" id="{BC600F12-541D-45A4-BB20-1481A96DCAB8}"/>
              </a:ext>
            </a:extLst>
          </p:cNvPr>
          <p:cNvGraphicFramePr>
            <a:graphicFrameLocks noGrp="1"/>
          </p:cNvGraphicFramePr>
          <p:nvPr>
            <p:ph idx="1"/>
            <p:extLst>
              <p:ext uri="{D42A27DB-BD31-4B8C-83A1-F6EECF244321}">
                <p14:modId xmlns:p14="http://schemas.microsoft.com/office/powerpoint/2010/main" val="3433052964"/>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229276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Part performance </a:t>
            </a: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39</a:t>
            </a:fld>
            <a:endParaRPr lang="en-AU">
              <a:solidFill>
                <a:srgbClr val="898989"/>
              </a:solidFill>
            </a:endParaRPr>
          </a:p>
        </p:txBody>
      </p:sp>
      <p:graphicFrame>
        <p:nvGraphicFramePr>
          <p:cNvPr id="11" name="Content Placeholder 8">
            <a:extLst>
              <a:ext uri="{FF2B5EF4-FFF2-40B4-BE49-F238E27FC236}">
                <a16:creationId xmlns:a16="http://schemas.microsoft.com/office/drawing/2014/main" id="{01C3AFBA-2D73-4FD3-8A77-DA7547B66ED9}"/>
              </a:ext>
            </a:extLst>
          </p:cNvPr>
          <p:cNvGraphicFramePr>
            <a:graphicFrameLocks noGrp="1"/>
          </p:cNvGraphicFramePr>
          <p:nvPr>
            <p:ph idx="1"/>
            <p:extLst>
              <p:ext uri="{D42A27DB-BD31-4B8C-83A1-F6EECF244321}">
                <p14:modId xmlns:p14="http://schemas.microsoft.com/office/powerpoint/2010/main" val="2782065512"/>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81708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Part performance </a:t>
            </a: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40</a:t>
            </a:fld>
            <a:endParaRPr lang="en-AU">
              <a:solidFill>
                <a:srgbClr val="898989"/>
              </a:solidFill>
            </a:endParaRPr>
          </a:p>
        </p:txBody>
      </p:sp>
      <p:graphicFrame>
        <p:nvGraphicFramePr>
          <p:cNvPr id="11" name="Content Placeholder 8">
            <a:extLst>
              <a:ext uri="{FF2B5EF4-FFF2-40B4-BE49-F238E27FC236}">
                <a16:creationId xmlns:a16="http://schemas.microsoft.com/office/drawing/2014/main" id="{11AE5E5F-FE6E-48B9-96C9-09772B70F8BF}"/>
              </a:ext>
            </a:extLst>
          </p:cNvPr>
          <p:cNvGraphicFramePr>
            <a:graphicFrameLocks noGrp="1"/>
          </p:cNvGraphicFramePr>
          <p:nvPr>
            <p:ph idx="1"/>
            <p:extLst>
              <p:ext uri="{D42A27DB-BD31-4B8C-83A1-F6EECF244321}">
                <p14:modId xmlns:p14="http://schemas.microsoft.com/office/powerpoint/2010/main" val="4034170462"/>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254704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5">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Part performance </a:t>
            </a:r>
          </a:p>
        </p:txBody>
      </p:sp>
      <p:sp>
        <p:nvSpPr>
          <p:cNvPr id="21" name="Content Placeholder 8">
            <a:extLst>
              <a:ext uri="{FF2B5EF4-FFF2-40B4-BE49-F238E27FC236}">
                <a16:creationId xmlns:a16="http://schemas.microsoft.com/office/drawing/2014/main" id="{AF96AD69-8812-49E6-9B44-3444DA872EBF}"/>
              </a:ext>
            </a:extLst>
          </p:cNvPr>
          <p:cNvSpPr>
            <a:spLocks noGrp="1"/>
          </p:cNvSpPr>
          <p:nvPr>
            <p:ph idx="1"/>
          </p:nvPr>
        </p:nvSpPr>
        <p:spPr>
          <a:xfrm>
            <a:off x="1179226" y="3092970"/>
            <a:ext cx="9833548" cy="2693976"/>
          </a:xfrm>
        </p:spPr>
        <p:txBody>
          <a:bodyPr>
            <a:normAutofit/>
          </a:bodyPr>
          <a:lstStyle/>
          <a:p>
            <a:pPr lvl="1">
              <a:spcAft>
                <a:spcPts val="1100"/>
              </a:spcAft>
            </a:pPr>
            <a:r>
              <a:rPr lang="en-US" sz="1700" i="1" dirty="0" err="1">
                <a:solidFill>
                  <a:srgbClr val="000000"/>
                </a:solidFill>
              </a:rPr>
              <a:t>Pipikos</a:t>
            </a:r>
            <a:r>
              <a:rPr lang="en-US" sz="1700" i="1" dirty="0">
                <a:solidFill>
                  <a:srgbClr val="000000"/>
                </a:solidFill>
              </a:rPr>
              <a:t> v </a:t>
            </a:r>
            <a:r>
              <a:rPr lang="en-US" sz="1700" i="1" dirty="0" err="1">
                <a:solidFill>
                  <a:srgbClr val="000000"/>
                </a:solidFill>
              </a:rPr>
              <a:t>Trayans</a:t>
            </a:r>
            <a:r>
              <a:rPr lang="en-US" sz="1700" i="1" dirty="0">
                <a:solidFill>
                  <a:srgbClr val="000000"/>
                </a:solidFill>
              </a:rPr>
              <a:t> </a:t>
            </a:r>
            <a:r>
              <a:rPr lang="en-US" sz="1700" dirty="0">
                <a:solidFill>
                  <a:srgbClr val="000000"/>
                </a:solidFill>
              </a:rPr>
              <a:t>[2018] HCA 39</a:t>
            </a:r>
          </a:p>
          <a:p>
            <a:pPr lvl="1">
              <a:spcAft>
                <a:spcPts val="1100"/>
              </a:spcAft>
            </a:pPr>
            <a:r>
              <a:rPr lang="en-US" sz="1700" b="1" dirty="0">
                <a:solidFill>
                  <a:srgbClr val="000000"/>
                </a:solidFill>
              </a:rPr>
              <a:t>Result</a:t>
            </a:r>
          </a:p>
          <a:p>
            <a:pPr marL="342900" lvl="1" indent="-342900">
              <a:spcAft>
                <a:spcPts val="1100"/>
              </a:spcAft>
              <a:buFont typeface="Arial" panose="020B0604020202020204" pitchFamily="34" charset="0"/>
              <a:buChar char="•"/>
            </a:pPr>
            <a:r>
              <a:rPr lang="en-US" sz="1700" dirty="0">
                <a:solidFill>
                  <a:srgbClr val="000000"/>
                </a:solidFill>
              </a:rPr>
              <a:t>The High Court held that it would be inappropriate to relax the requirement of the doctrine of part performance that the acts relied upon as part performance must be unequivocally, and in their own nature, referable to an agreement of the kind alleged.  </a:t>
            </a:r>
          </a:p>
          <a:p>
            <a:pPr marL="342900" lvl="1" indent="-342900">
              <a:spcAft>
                <a:spcPts val="1100"/>
              </a:spcAft>
              <a:buFont typeface="Arial" panose="020B0604020202020204" pitchFamily="34" charset="0"/>
              <a:buChar char="•"/>
            </a:pPr>
            <a:r>
              <a:rPr lang="en-US" sz="1700" dirty="0">
                <a:solidFill>
                  <a:srgbClr val="000000"/>
                </a:solidFill>
              </a:rPr>
              <a:t>Neither party performed any act that was unequivocally referable to the property in question. There was no giving or taking of possession of that land. There were no other acts indicative of a change in the respective positions of the parties in relation to the land. </a:t>
            </a:r>
          </a:p>
          <a:p>
            <a:pPr marL="342900" lvl="1" indent="-342900">
              <a:spcAft>
                <a:spcPts val="1100"/>
              </a:spcAft>
              <a:buFont typeface="Arial" panose="020B0604020202020204" pitchFamily="34" charset="0"/>
              <a:buChar char="•"/>
            </a:pPr>
            <a:r>
              <a:rPr lang="en-US" sz="1700" dirty="0">
                <a:solidFill>
                  <a:srgbClr val="000000"/>
                </a:solidFill>
              </a:rPr>
              <a:t>Leon was unsuccessful. </a:t>
            </a: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805661" y="6223702"/>
            <a:ext cx="6584750" cy="314067"/>
          </a:xfrm>
        </p:spPr>
        <p:txBody>
          <a:bodyPr>
            <a:normAutofit/>
          </a:bodyPr>
          <a:lstStyle/>
          <a:p>
            <a:pPr algn="l">
              <a:spcAft>
                <a:spcPts val="600"/>
              </a:spcAft>
            </a:pPr>
            <a:r>
              <a:rPr lang="en-AU">
                <a:solidFill>
                  <a:srgbClr val="898989"/>
                </a:solidFill>
              </a:rPr>
              <a:t>Contract Law – Case Updates and Recent Developments | 22 March 2019</a:t>
            </a:r>
          </a:p>
          <a:p>
            <a:pPr algn="l">
              <a:spcAft>
                <a:spcPts val="600"/>
              </a:spcAft>
            </a:pPr>
            <a:endParaRPr lang="en-AU">
              <a:solidFill>
                <a:srgbClr val="898989"/>
              </a:solidFill>
            </a:endParaRP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41</a:t>
            </a:fld>
            <a:endParaRPr lang="en-AU">
              <a:solidFill>
                <a:srgbClr val="898989"/>
              </a:solidFill>
            </a:endParaRPr>
          </a:p>
        </p:txBody>
      </p:sp>
    </p:spTree>
    <p:extLst>
      <p:ext uri="{BB962C8B-B14F-4D97-AF65-F5344CB8AC3E}">
        <p14:creationId xmlns:p14="http://schemas.microsoft.com/office/powerpoint/2010/main" val="4201795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logo&#10;&#10;Description generated with very high confidence">
            <a:extLst>
              <a:ext uri="{FF2B5EF4-FFF2-40B4-BE49-F238E27FC236}">
                <a16:creationId xmlns:a16="http://schemas.microsoft.com/office/drawing/2014/main" id="{B5CC6C2F-8D18-4470-A2FF-D103BA94AE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5">
            <a:extLst>
              <a:ext uri="{FF2B5EF4-FFF2-40B4-BE49-F238E27FC236}">
                <a16:creationId xmlns:a16="http://schemas.microsoft.com/office/drawing/2014/main" id="{AB3E727A-C204-4A7B-A9BE-AEA0D97C7E1D}"/>
              </a:ext>
            </a:extLst>
          </p:cNvPr>
          <p:cNvSpPr>
            <a:spLocks noGrp="1"/>
          </p:cNvSpPr>
          <p:nvPr>
            <p:ph type="ctrTitle"/>
          </p:nvPr>
        </p:nvSpPr>
        <p:spPr>
          <a:xfrm>
            <a:off x="857250" y="429"/>
            <a:ext cx="8639175" cy="3428572"/>
          </a:xfrm>
        </p:spPr>
        <p:txBody>
          <a:bodyPr/>
          <a:lstStyle/>
          <a:p>
            <a:r>
              <a:rPr lang="en-AU" b="1" dirty="0"/>
              <a:t>Contract Law - </a:t>
            </a:r>
            <a:br>
              <a:rPr lang="en-AU" b="1" dirty="0"/>
            </a:br>
            <a:r>
              <a:rPr lang="en-AU" b="1" dirty="0"/>
              <a:t>Case Update and Recent Developments </a:t>
            </a:r>
            <a:br>
              <a:rPr lang="en-AU" b="1" dirty="0"/>
            </a:br>
            <a:r>
              <a:rPr lang="en-AU" b="1" dirty="0"/>
              <a:t> </a:t>
            </a:r>
            <a:endParaRPr lang="en-US" dirty="0">
              <a:solidFill>
                <a:srgbClr val="B77A56"/>
              </a:solidFill>
            </a:endParaRPr>
          </a:p>
        </p:txBody>
      </p:sp>
      <p:sp>
        <p:nvSpPr>
          <p:cNvPr id="7" name="Subtitle 6">
            <a:extLst>
              <a:ext uri="{FF2B5EF4-FFF2-40B4-BE49-F238E27FC236}">
                <a16:creationId xmlns:a16="http://schemas.microsoft.com/office/drawing/2014/main" id="{D4999F23-BDA5-4DE2-BCE2-79F2AE63BE99}"/>
              </a:ext>
            </a:extLst>
          </p:cNvPr>
          <p:cNvSpPr>
            <a:spLocks noGrp="1"/>
          </p:cNvSpPr>
          <p:nvPr>
            <p:ph type="subTitle" idx="1"/>
          </p:nvPr>
        </p:nvSpPr>
        <p:spPr/>
        <p:txBody>
          <a:bodyPr/>
          <a:lstStyle/>
          <a:p>
            <a:r>
              <a:rPr lang="en-US" dirty="0"/>
              <a:t>Peter Moran</a:t>
            </a:r>
          </a:p>
          <a:p>
            <a:r>
              <a:rPr lang="en-AU" dirty="0"/>
              <a:t>P</a:t>
            </a:r>
            <a:r>
              <a:rPr lang="en-US" dirty="0" err="1"/>
              <a:t>rincipal</a:t>
            </a:r>
            <a:endParaRPr lang="en-US" dirty="0"/>
          </a:p>
          <a:p>
            <a:r>
              <a:rPr lang="en-AU" dirty="0"/>
              <a:t>peter@peerlegal.com.au</a:t>
            </a:r>
            <a:endParaRPr lang="en-US" dirty="0"/>
          </a:p>
          <a:p>
            <a:endParaRPr lang="en-AU" dirty="0"/>
          </a:p>
          <a:p>
            <a:r>
              <a:rPr lang="en-AU" dirty="0"/>
              <a:t>Katerina Pshenichner </a:t>
            </a:r>
            <a:endParaRPr lang="en-US" dirty="0"/>
          </a:p>
          <a:p>
            <a:r>
              <a:rPr lang="en-AU" dirty="0"/>
              <a:t>S</a:t>
            </a:r>
            <a:r>
              <a:rPr lang="en-US" dirty="0" err="1"/>
              <a:t>enior</a:t>
            </a:r>
            <a:r>
              <a:rPr lang="en-US" dirty="0"/>
              <a:t> Associate</a:t>
            </a:r>
          </a:p>
          <a:p>
            <a:r>
              <a:rPr lang="en-AU" dirty="0"/>
              <a:t>katerina@peerlegal.com.au</a:t>
            </a:r>
            <a:endParaRPr lang="en-US" dirty="0"/>
          </a:p>
          <a:p>
            <a:endParaRPr lang="en-US" dirty="0"/>
          </a:p>
        </p:txBody>
      </p:sp>
    </p:spTree>
    <p:extLst>
      <p:ext uri="{BB962C8B-B14F-4D97-AF65-F5344CB8AC3E}">
        <p14:creationId xmlns:p14="http://schemas.microsoft.com/office/powerpoint/2010/main" val="1567765872"/>
      </p:ext>
    </p:extLst>
  </p:cSld>
  <p:clrMapOvr>
    <a:masterClrMapping/>
  </p:clrMapOvr>
</p:sld>
</file>

<file path=ppt/theme/theme1.xml><?xml version="1.0" encoding="utf-8"?>
<a:theme xmlns:a="http://schemas.openxmlformats.org/drawingml/2006/main" name="Office Theme">
  <a:themeElements>
    <a:clrScheme name="NortonGledHill">
      <a:dk1>
        <a:sysClr val="windowText" lastClr="000000"/>
      </a:dk1>
      <a:lt1>
        <a:sysClr val="window" lastClr="FFFFFF"/>
      </a:lt1>
      <a:dk2>
        <a:srgbClr val="44546A"/>
      </a:dk2>
      <a:lt2>
        <a:srgbClr val="77797B"/>
      </a:lt2>
      <a:accent1>
        <a:srgbClr val="5B9BD5"/>
      </a:accent1>
      <a:accent2>
        <a:srgbClr val="ED7D31"/>
      </a:accent2>
      <a:accent3>
        <a:srgbClr val="A5A5A5"/>
      </a:accent3>
      <a:accent4>
        <a:srgbClr val="FFC000"/>
      </a:accent4>
      <a:accent5>
        <a:srgbClr val="4472C4"/>
      </a:accent5>
      <a:accent6>
        <a:srgbClr val="2DAFA5"/>
      </a:accent6>
      <a:hlink>
        <a:srgbClr val="939598"/>
      </a:hlink>
      <a:folHlink>
        <a:srgbClr val="44556A"/>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NortonGledHill">
    <a:dk1>
      <a:sysClr val="windowText" lastClr="000000"/>
    </a:dk1>
    <a:lt1>
      <a:sysClr val="window" lastClr="FFFFFF"/>
    </a:lt1>
    <a:dk2>
      <a:srgbClr val="44546A"/>
    </a:dk2>
    <a:lt2>
      <a:srgbClr val="77797B"/>
    </a:lt2>
    <a:accent1>
      <a:srgbClr val="5B9BD5"/>
    </a:accent1>
    <a:accent2>
      <a:srgbClr val="ED7D31"/>
    </a:accent2>
    <a:accent3>
      <a:srgbClr val="A5A5A5"/>
    </a:accent3>
    <a:accent4>
      <a:srgbClr val="FFC000"/>
    </a:accent4>
    <a:accent5>
      <a:srgbClr val="4472C4"/>
    </a:accent5>
    <a:accent6>
      <a:srgbClr val="2DAFA5"/>
    </a:accent6>
    <a:hlink>
      <a:srgbClr val="939598"/>
    </a:hlink>
    <a:folHlink>
      <a:srgbClr val="44556A"/>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125087D1DD135439B8093053EC2A3F6" ma:contentTypeVersion="8" ma:contentTypeDescription="Create a new document." ma:contentTypeScope="" ma:versionID="1277a8bd4629fe0b149028a779fcc2ed">
  <xsd:schema xmlns:xsd="http://www.w3.org/2001/XMLSchema" xmlns:xs="http://www.w3.org/2001/XMLSchema" xmlns:p="http://schemas.microsoft.com/office/2006/metadata/properties" xmlns:ns2="4dc6ab75-f5b7-4541-b2b1-7b7dbb39a98d" xmlns:ns3="e0e7967b-6369-49c2-a0fb-50a36926aa30" targetNamespace="http://schemas.microsoft.com/office/2006/metadata/properties" ma:root="true" ma:fieldsID="57125d9a4f4b844515914de7bbf01311" ns2:_="" ns3:_="">
    <xsd:import namespace="4dc6ab75-f5b7-4541-b2b1-7b7dbb39a98d"/>
    <xsd:import namespace="e0e7967b-6369-49c2-a0fb-50a36926aa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DateTaken"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c6ab75-f5b7-4541-b2b1-7b7dbb39a98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0e7967b-6369-49c2-a0fb-50a36926aa30"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description="" ma:internalName="MediaServiceAutoTags" ma:readOnly="true">
      <xsd:simpleType>
        <xsd:restriction base="dms:Text"/>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5A38293-D644-46E6-8C9F-8970551683C2}">
  <ds:schemaRefs>
    <ds:schemaRef ds:uri="http://schemas.microsoft.com/sharepoint/v3/contenttype/forms"/>
  </ds:schemaRefs>
</ds:datastoreItem>
</file>

<file path=customXml/itemProps2.xml><?xml version="1.0" encoding="utf-8"?>
<ds:datastoreItem xmlns:ds="http://schemas.openxmlformats.org/officeDocument/2006/customXml" ds:itemID="{C4D59D26-5146-4430-81BD-E30E8D5EC3BC}">
  <ds:schemaRefs>
    <ds:schemaRef ds:uri="http://purl.org/dc/elements/1.1/"/>
    <ds:schemaRef ds:uri="http://schemas.microsoft.com/office/2006/metadata/properties"/>
    <ds:schemaRef ds:uri="e0e7967b-6369-49c2-a0fb-50a36926aa30"/>
    <ds:schemaRef ds:uri="4dc6ab75-f5b7-4541-b2b1-7b7dbb39a98d"/>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35D6B886-4786-4B39-87A5-4A0C10963A96}"/>
</file>

<file path=docProps/app.xml><?xml version="1.0" encoding="utf-8"?>
<Properties xmlns="http://schemas.openxmlformats.org/officeDocument/2006/extended-properties" xmlns:vt="http://schemas.openxmlformats.org/officeDocument/2006/docPropsVTypes">
  <TotalTime>8</TotalTime>
  <Words>4210</Words>
  <Application>Microsoft Office PowerPoint</Application>
  <PresentationFormat>Widescreen</PresentationFormat>
  <Paragraphs>360</Paragraphs>
  <Slides>42</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PowerPoint Presentation</vt:lpstr>
      <vt:lpstr>Contract Law -  Case Update and Recent Developments   </vt:lpstr>
      <vt:lpstr>Overview</vt:lpstr>
      <vt:lpstr>Overview</vt:lpstr>
      <vt:lpstr>Stay on ‘ipso facto’ clauses - background</vt:lpstr>
      <vt:lpstr>Stay on ‘ipso facto’ clauses - legislation</vt:lpstr>
      <vt:lpstr>Stay on ‘ipso facto’ clauses - legislation</vt:lpstr>
      <vt:lpstr>Stay on ‘ipso facto’ clauses – sample clause</vt:lpstr>
      <vt:lpstr>Stay on ‘ipso facto’ clauses – useful information</vt:lpstr>
      <vt:lpstr>Stay on ‘ipso facto’ clauses - exceptions</vt:lpstr>
      <vt:lpstr>Small business unfair contract terms regime tested – quick refresher</vt:lpstr>
      <vt:lpstr>Small business unfair contract terms regime tested – quick refresher</vt:lpstr>
      <vt:lpstr>Small business unfair contract terms regime tested – quick refresher</vt:lpstr>
      <vt:lpstr>Australian Competition and Consumer Commission v JJ Richards &amp; Sons Pty Ltd [2017] FCA 1224</vt:lpstr>
      <vt:lpstr>Australian Competition and Consumer Commission v JJ Richards &amp; Sons Pty Ltd [2017] FCA 1224</vt:lpstr>
      <vt:lpstr>Australian Competition and Consumer Commission v JJ Richards &amp; Sons Pty Ltd [2017] FCA 1224</vt:lpstr>
      <vt:lpstr>Australian Competition and Consumer Commission (ACCC) v Servcorp Ltd [2018] FCA 1044</vt:lpstr>
      <vt:lpstr>Australian Competition and Consumer Commission (ACCC) v Servcorp Ltd [2018] FCA 1044</vt:lpstr>
      <vt:lpstr>Small business unfair contract terms regime tested - lessons</vt:lpstr>
      <vt:lpstr>Termination and repudiation  </vt:lpstr>
      <vt:lpstr>Termination and repudiation  </vt:lpstr>
      <vt:lpstr>Brand2Content Pty Ltd t/as Franchise Works v Solar Australia Pty Ltd [2018] NSWSC 56  </vt:lpstr>
      <vt:lpstr>Brand2Content Pty Ltd t/as Franchise Works v Solar Australia Pty Ltd [2018] NSWSC 56  </vt:lpstr>
      <vt:lpstr>Brand2Content Pty Ltd t/as Franchise Works v Solar Australia Pty Ltd [2018] NSWSC 56  </vt:lpstr>
      <vt:lpstr>Anticipatory breach </vt:lpstr>
      <vt:lpstr>Upside Property Group Pty Ltd v Tekin [2017] NSWCA 336 </vt:lpstr>
      <vt:lpstr>Anticipatory breach </vt:lpstr>
      <vt:lpstr>Anticipatory breach </vt:lpstr>
      <vt:lpstr>Anticipatory breach </vt:lpstr>
      <vt:lpstr>Anticipatory breach </vt:lpstr>
      <vt:lpstr>Termination on public policy grounds </vt:lpstr>
      <vt:lpstr>Termination on public policy grounds </vt:lpstr>
      <vt:lpstr>Termination on public policy grounds </vt:lpstr>
      <vt:lpstr>Termination on public policy grounds </vt:lpstr>
      <vt:lpstr>Termination on public policy grounds </vt:lpstr>
      <vt:lpstr>Termination on public policy grounds </vt:lpstr>
      <vt:lpstr>Part performance </vt:lpstr>
      <vt:lpstr>Part performance </vt:lpstr>
      <vt:lpstr>Part performance </vt:lpstr>
      <vt:lpstr>Part performance </vt:lpstr>
      <vt:lpstr>Part performance </vt:lpstr>
      <vt:lpstr>Contract Law -  Case Update and Recent Developments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Moran</dc:creator>
  <cp:lastModifiedBy>Peter Moran</cp:lastModifiedBy>
  <cp:revision>1</cp:revision>
  <dcterms:created xsi:type="dcterms:W3CDTF">2019-03-18T20:35:45Z</dcterms:created>
  <dcterms:modified xsi:type="dcterms:W3CDTF">2019-03-18T20:43:51Z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horIds_UIVersion_4096">
    <vt:lpwstr>11</vt:lpwstr>
  </property>
  <property fmtid="{D5CDD505-2E9C-101B-9397-08002B2CF9AE}" pid="3" name="ContentTypeId">
    <vt:lpwstr>0x0101003125087D1DD135439B8093053EC2A3F6</vt:lpwstr>
  </property>
</Properties>
</file>