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8" r:id="rId2"/>
    <p:sldId id="257" r:id="rId3"/>
    <p:sldId id="259" r:id="rId4"/>
    <p:sldId id="294" r:id="rId5"/>
    <p:sldId id="295" r:id="rId6"/>
    <p:sldId id="296" r:id="rId7"/>
    <p:sldId id="297" r:id="rId8"/>
    <p:sldId id="293" r:id="rId9"/>
    <p:sldId id="302" r:id="rId10"/>
    <p:sldId id="298" r:id="rId11"/>
    <p:sldId id="299" r:id="rId12"/>
    <p:sldId id="303" r:id="rId13"/>
    <p:sldId id="304" r:id="rId14"/>
    <p:sldId id="305" r:id="rId15"/>
    <p:sldId id="306" r:id="rId16"/>
    <p:sldId id="307" r:id="rId17"/>
    <p:sldId id="308" r:id="rId18"/>
    <p:sldId id="309" r:id="rId19"/>
    <p:sldId id="310" r:id="rId20"/>
    <p:sldId id="311" r:id="rId21"/>
    <p:sldId id="312" r:id="rId22"/>
    <p:sldId id="31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autoAdjust="0"/>
  </p:normalViewPr>
  <p:slideViewPr>
    <p:cSldViewPr snapToGrid="0">
      <p:cViewPr varScale="1">
        <p:scale>
          <a:sx n="116" d="100"/>
          <a:sy n="116" d="100"/>
        </p:scale>
        <p:origin x="276" y="108"/>
      </p:cViewPr>
      <p:guideLst>
        <p:guide orient="horz" pos="2160"/>
        <p:guide pos="3840"/>
      </p:guideLst>
    </p:cSldViewPr>
  </p:slideViewPr>
  <p:outlineViewPr>
    <p:cViewPr>
      <p:scale>
        <a:sx n="33" d="100"/>
        <a:sy n="33" d="100"/>
      </p:scale>
      <p:origin x="0" y="1026"/>
    </p:cViewPr>
  </p:outlineViewPr>
  <p:notesTextViewPr>
    <p:cViewPr>
      <p:scale>
        <a:sx n="1" d="1"/>
        <a:sy n="1" d="1"/>
      </p:scale>
      <p:origin x="0" y="0"/>
    </p:cViewPr>
  </p:notesTextViewPr>
  <p:sorterViewPr>
    <p:cViewPr>
      <p:scale>
        <a:sx n="100" d="100"/>
        <a:sy n="100" d="100"/>
      </p:scale>
      <p:origin x="0" y="25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C348E-1947-42FE-8453-03F39E9B9D6D}" type="datetimeFigureOut">
              <a:rPr lang="en-AU" smtClean="0"/>
              <a:pPr/>
              <a:t>9/03/2016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F5D2AD-203A-464E-AAA3-5DAD6BCBF809}" type="slidenum">
              <a:rPr lang="en-AU" smtClean="0"/>
              <a:pPr/>
              <a:t>‹#›</a:t>
            </a:fld>
            <a:endParaRPr lang="en-AU"/>
          </a:p>
        </p:txBody>
      </p:sp>
    </p:spTree>
    <p:extLst>
      <p:ext uri="{BB962C8B-B14F-4D97-AF65-F5344CB8AC3E}">
        <p14:creationId xmlns:p14="http://schemas.microsoft.com/office/powerpoint/2010/main" val="198549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E6E7E8"/>
        </a:solidFill>
        <a:effectLst/>
      </p:bgPr>
    </p:bg>
    <p:spTree>
      <p:nvGrpSpPr>
        <p:cNvPr id="1" name=""/>
        <p:cNvGrpSpPr/>
        <p:nvPr/>
      </p:nvGrpSpPr>
      <p:grpSpPr>
        <a:xfrm>
          <a:off x="0" y="0"/>
          <a:ext cx="0" cy="0"/>
          <a:chOff x="0" y="0"/>
          <a:chExt cx="0" cy="0"/>
        </a:xfrm>
      </p:grpSpPr>
      <p:sp>
        <p:nvSpPr>
          <p:cNvPr id="14" name="wordArt_N"/>
          <p:cNvSpPr>
            <a:spLocks noEditPoints="1"/>
          </p:cNvSpPr>
          <p:nvPr userDrawn="1"/>
        </p:nvSpPr>
        <p:spPr bwMode="ltGray">
          <a:xfrm>
            <a:off x="10123200" y="712800"/>
            <a:ext cx="1349018" cy="115761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808183"/>
          </a:solidFill>
          <a:ln>
            <a:noFill/>
          </a:ln>
          <a:extLst/>
        </p:spPr>
        <p:txBody>
          <a:bodyPr vert="horz" wrap="square" lIns="91440" tIns="45720" rIns="91440" bIns="45720" numCol="1" anchor="t" anchorCtr="0" compatLnSpc="1">
            <a:prstTxWarp prst="textNoShape">
              <a:avLst/>
            </a:prstTxWarp>
          </a:bodyPr>
          <a:lstStyle/>
          <a:p>
            <a:endParaRPr lang="en-AU"/>
          </a:p>
        </p:txBody>
      </p:sp>
      <p:sp>
        <p:nvSpPr>
          <p:cNvPr id="19" name="Rectangle 18"/>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wordArt_N"/>
          <p:cNvSpPr>
            <a:spLocks noEditPoints="1"/>
          </p:cNvSpPr>
          <p:nvPr userDrawn="1"/>
        </p:nvSpPr>
        <p:spPr bwMode="hidden">
          <a:xfrm>
            <a:off x="10123200" y="712800"/>
            <a:ext cx="1349018" cy="115761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FFFEFF"/>
          </a:solidFill>
          <a:ln>
            <a:noFill/>
          </a:ln>
          <a:extLst/>
        </p:spPr>
        <p:txBody>
          <a:bodyPr vert="horz" wrap="square" lIns="91440" tIns="45720" rIns="91440" bIns="45720" numCol="1" anchor="t" anchorCtr="0" compatLnSpc="1">
            <a:prstTxWarp prst="textNoShape">
              <a:avLst/>
            </a:prstTxWarp>
          </a:bodyPr>
          <a:lstStyle/>
          <a:p>
            <a:endParaRPr lang="en-AU"/>
          </a:p>
        </p:txBody>
      </p:sp>
      <p:sp>
        <p:nvSpPr>
          <p:cNvPr id="2" name="Title 1"/>
          <p:cNvSpPr>
            <a:spLocks noGrp="1"/>
          </p:cNvSpPr>
          <p:nvPr>
            <p:ph type="ctrTitle"/>
          </p:nvPr>
        </p:nvSpPr>
        <p:spPr>
          <a:xfrm>
            <a:off x="857250" y="428"/>
            <a:ext cx="8639175" cy="3566685"/>
          </a:xfrm>
        </p:spPr>
        <p:txBody>
          <a:bodyPr anchor="b"/>
          <a:lstStyle>
            <a:lvl1pPr algn="l">
              <a:defRPr sz="5000"/>
            </a:lvl1pPr>
          </a:lstStyle>
          <a:p>
            <a:r>
              <a:rPr lang="en-US" smtClean="0"/>
              <a:t>Click to edit Master title style</a:t>
            </a:r>
            <a:endParaRPr lang="en-AU"/>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grpSp>
        <p:nvGrpSpPr>
          <p:cNvPr id="15" name="Group 14"/>
          <p:cNvGrpSpPr/>
          <p:nvPr userDrawn="1"/>
        </p:nvGrpSpPr>
        <p:grpSpPr>
          <a:xfrm>
            <a:off x="10120312" y="2036331"/>
            <a:ext cx="1290638" cy="652632"/>
            <a:chOff x="3038475" y="1898650"/>
            <a:chExt cx="6119813" cy="3060700"/>
          </a:xfrm>
        </p:grpSpPr>
        <p:sp>
          <p:nvSpPr>
            <p:cNvPr id="16" name="Freeform 5"/>
            <p:cNvSpPr>
              <a:spLocks noEditPoints="1"/>
            </p:cNvSpPr>
            <p:nvPr/>
          </p:nvSpPr>
          <p:spPr bwMode="black">
            <a:xfrm>
              <a:off x="3038475" y="1898650"/>
              <a:ext cx="4184650" cy="1449388"/>
            </a:xfrm>
            <a:custGeom>
              <a:avLst/>
              <a:gdLst>
                <a:gd name="T0" fmla="*/ 19 w 1114"/>
                <a:gd name="T1" fmla="*/ 23 h 385"/>
                <a:gd name="T2" fmla="*/ 7 w 1114"/>
                <a:gd name="T3" fmla="*/ 4 h 385"/>
                <a:gd name="T4" fmla="*/ 127 w 1114"/>
                <a:gd name="T5" fmla="*/ 4 h 385"/>
                <a:gd name="T6" fmla="*/ 342 w 1114"/>
                <a:gd name="T7" fmla="*/ 84 h 385"/>
                <a:gd name="T8" fmla="*/ 258 w 1114"/>
                <a:gd name="T9" fmla="*/ 168 h 385"/>
                <a:gd name="T10" fmla="*/ 258 w 1114"/>
                <a:gd name="T11" fmla="*/ 10 h 385"/>
                <a:gd name="T12" fmla="*/ 186 w 1114"/>
                <a:gd name="T13" fmla="*/ 84 h 385"/>
                <a:gd name="T14" fmla="*/ 389 w 1114"/>
                <a:gd name="T15" fmla="*/ 165 h 385"/>
                <a:gd name="T16" fmla="*/ 483 w 1114"/>
                <a:gd name="T17" fmla="*/ 165 h 385"/>
                <a:gd name="T18" fmla="*/ 493 w 1114"/>
                <a:gd name="T19" fmla="*/ 54 h 385"/>
                <a:gd name="T20" fmla="*/ 389 w 1114"/>
                <a:gd name="T21" fmla="*/ 14 h 385"/>
                <a:gd name="T22" fmla="*/ 435 w 1114"/>
                <a:gd name="T23" fmla="*/ 94 h 385"/>
                <a:gd name="T24" fmla="*/ 525 w 1114"/>
                <a:gd name="T25" fmla="*/ 4 h 385"/>
                <a:gd name="T26" fmla="*/ 581 w 1114"/>
                <a:gd name="T27" fmla="*/ 165 h 385"/>
                <a:gd name="T28" fmla="*/ 649 w 1114"/>
                <a:gd name="T29" fmla="*/ 14 h 385"/>
                <a:gd name="T30" fmla="*/ 828 w 1114"/>
                <a:gd name="T31" fmla="*/ 84 h 385"/>
                <a:gd name="T32" fmla="*/ 744 w 1114"/>
                <a:gd name="T33" fmla="*/ 168 h 385"/>
                <a:gd name="T34" fmla="*/ 744 w 1114"/>
                <a:gd name="T35" fmla="*/ 10 h 385"/>
                <a:gd name="T36" fmla="*/ 672 w 1114"/>
                <a:gd name="T37" fmla="*/ 84 h 385"/>
                <a:gd name="T38" fmla="*/ 978 w 1114"/>
                <a:gd name="T39" fmla="*/ 145 h 385"/>
                <a:gd name="T40" fmla="*/ 857 w 1114"/>
                <a:gd name="T41" fmla="*/ 165 h 385"/>
                <a:gd name="T42" fmla="*/ 979 w 1114"/>
                <a:gd name="T43" fmla="*/ 165 h 385"/>
                <a:gd name="T44" fmla="*/ 198 w 1114"/>
                <a:gd name="T45" fmla="*/ 371 h 385"/>
                <a:gd name="T46" fmla="*/ 186 w 1114"/>
                <a:gd name="T47" fmla="*/ 381 h 385"/>
                <a:gd name="T48" fmla="*/ 198 w 1114"/>
                <a:gd name="T49" fmla="*/ 371 h 385"/>
                <a:gd name="T50" fmla="*/ 424 w 1114"/>
                <a:gd name="T51" fmla="*/ 304 h 385"/>
                <a:gd name="T52" fmla="*/ 336 w 1114"/>
                <a:gd name="T53" fmla="*/ 231 h 385"/>
                <a:gd name="T54" fmla="*/ 324 w 1114"/>
                <a:gd name="T55" fmla="*/ 220 h 385"/>
                <a:gd name="T56" fmla="*/ 431 w 1114"/>
                <a:gd name="T57" fmla="*/ 371 h 385"/>
                <a:gd name="T58" fmla="*/ 469 w 1114"/>
                <a:gd name="T59" fmla="*/ 381 h 385"/>
                <a:gd name="T60" fmla="*/ 521 w 1114"/>
                <a:gd name="T61" fmla="*/ 220 h 385"/>
                <a:gd name="T62" fmla="*/ 481 w 1114"/>
                <a:gd name="T63" fmla="*/ 231 h 385"/>
                <a:gd name="T64" fmla="*/ 521 w 1114"/>
                <a:gd name="T65" fmla="*/ 371 h 385"/>
                <a:gd name="T66" fmla="*/ 651 w 1114"/>
                <a:gd name="T67" fmla="*/ 294 h 385"/>
                <a:gd name="T68" fmla="*/ 640 w 1114"/>
                <a:gd name="T69" fmla="*/ 381 h 385"/>
                <a:gd name="T70" fmla="*/ 760 w 1114"/>
                <a:gd name="T71" fmla="*/ 304 h 385"/>
                <a:gd name="T72" fmla="*/ 772 w 1114"/>
                <a:gd name="T73" fmla="*/ 220 h 385"/>
                <a:gd name="T74" fmla="*/ 831 w 1114"/>
                <a:gd name="T75" fmla="*/ 220 h 385"/>
                <a:gd name="T76" fmla="*/ 831 w 1114"/>
                <a:gd name="T77" fmla="*/ 381 h 385"/>
                <a:gd name="T78" fmla="*/ 889 w 1114"/>
                <a:gd name="T79" fmla="*/ 220 h 385"/>
                <a:gd name="T80" fmla="*/ 981 w 1114"/>
                <a:gd name="T81" fmla="*/ 381 h 385"/>
                <a:gd name="T82" fmla="*/ 1021 w 1114"/>
                <a:gd name="T83" fmla="*/ 371 h 385"/>
                <a:gd name="T84" fmla="*/ 1009 w 1114"/>
                <a:gd name="T85" fmla="*/ 381 h 385"/>
                <a:gd name="T86" fmla="*/ 1021 w 1114"/>
                <a:gd name="T87" fmla="*/ 371 h 385"/>
                <a:gd name="T88" fmla="*/ 86 w 1114"/>
                <a:gd name="T89" fmla="*/ 315 h 385"/>
                <a:gd name="T90" fmla="*/ 85 w 1114"/>
                <a:gd name="T91" fmla="*/ 375 h 385"/>
                <a:gd name="T92" fmla="*/ 139 w 1114"/>
                <a:gd name="T93" fmla="*/ 244 h 385"/>
                <a:gd name="T94" fmla="*/ 0 w 1114"/>
                <a:gd name="T95" fmla="*/ 301 h 385"/>
                <a:gd name="T96" fmla="*/ 142 w 1114"/>
                <a:gd name="T97" fmla="*/ 31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4" h="385">
                  <a:moveTo>
                    <a:pt x="139" y="165"/>
                  </a:moveTo>
                  <a:cubicBezTo>
                    <a:pt x="136" y="166"/>
                    <a:pt x="132" y="166"/>
                    <a:pt x="129" y="165"/>
                  </a:cubicBezTo>
                  <a:cubicBezTo>
                    <a:pt x="19" y="23"/>
                    <a:pt x="19" y="23"/>
                    <a:pt x="19" y="23"/>
                  </a:cubicBezTo>
                  <a:cubicBezTo>
                    <a:pt x="19" y="165"/>
                    <a:pt x="19" y="165"/>
                    <a:pt x="19" y="165"/>
                  </a:cubicBezTo>
                  <a:cubicBezTo>
                    <a:pt x="16" y="166"/>
                    <a:pt x="10" y="166"/>
                    <a:pt x="7" y="165"/>
                  </a:cubicBezTo>
                  <a:cubicBezTo>
                    <a:pt x="7" y="4"/>
                    <a:pt x="7" y="4"/>
                    <a:pt x="7" y="4"/>
                  </a:cubicBezTo>
                  <a:cubicBezTo>
                    <a:pt x="10" y="3"/>
                    <a:pt x="14" y="3"/>
                    <a:pt x="17" y="4"/>
                  </a:cubicBezTo>
                  <a:cubicBezTo>
                    <a:pt x="127" y="145"/>
                    <a:pt x="127" y="145"/>
                    <a:pt x="127" y="145"/>
                  </a:cubicBezTo>
                  <a:cubicBezTo>
                    <a:pt x="127" y="4"/>
                    <a:pt x="127" y="4"/>
                    <a:pt x="127" y="4"/>
                  </a:cubicBezTo>
                  <a:cubicBezTo>
                    <a:pt x="130" y="3"/>
                    <a:pt x="136" y="3"/>
                    <a:pt x="139" y="4"/>
                  </a:cubicBezTo>
                  <a:lnTo>
                    <a:pt x="139" y="165"/>
                  </a:lnTo>
                  <a:close/>
                  <a:moveTo>
                    <a:pt x="342" y="84"/>
                  </a:moveTo>
                  <a:cubicBezTo>
                    <a:pt x="342" y="38"/>
                    <a:pt x="308" y="0"/>
                    <a:pt x="258" y="0"/>
                  </a:cubicBezTo>
                  <a:cubicBezTo>
                    <a:pt x="209" y="0"/>
                    <a:pt x="174" y="38"/>
                    <a:pt x="174" y="84"/>
                  </a:cubicBezTo>
                  <a:cubicBezTo>
                    <a:pt x="174" y="130"/>
                    <a:pt x="209" y="168"/>
                    <a:pt x="258" y="168"/>
                  </a:cubicBezTo>
                  <a:cubicBezTo>
                    <a:pt x="308" y="168"/>
                    <a:pt x="342" y="130"/>
                    <a:pt x="342" y="84"/>
                  </a:cubicBezTo>
                  <a:moveTo>
                    <a:pt x="186" y="84"/>
                  </a:moveTo>
                  <a:cubicBezTo>
                    <a:pt x="186" y="42"/>
                    <a:pt x="216" y="10"/>
                    <a:pt x="258" y="10"/>
                  </a:cubicBezTo>
                  <a:cubicBezTo>
                    <a:pt x="300" y="10"/>
                    <a:pt x="330" y="42"/>
                    <a:pt x="330" y="84"/>
                  </a:cubicBezTo>
                  <a:cubicBezTo>
                    <a:pt x="330" y="126"/>
                    <a:pt x="300" y="158"/>
                    <a:pt x="258" y="158"/>
                  </a:cubicBezTo>
                  <a:cubicBezTo>
                    <a:pt x="216" y="158"/>
                    <a:pt x="186" y="126"/>
                    <a:pt x="186" y="84"/>
                  </a:cubicBezTo>
                  <a:moveTo>
                    <a:pt x="377" y="4"/>
                  </a:moveTo>
                  <a:cubicBezTo>
                    <a:pt x="377" y="165"/>
                    <a:pt x="377" y="165"/>
                    <a:pt x="377" y="165"/>
                  </a:cubicBezTo>
                  <a:cubicBezTo>
                    <a:pt x="380" y="166"/>
                    <a:pt x="386" y="166"/>
                    <a:pt x="389" y="165"/>
                  </a:cubicBezTo>
                  <a:cubicBezTo>
                    <a:pt x="389" y="104"/>
                    <a:pt x="389" y="104"/>
                    <a:pt x="389" y="104"/>
                  </a:cubicBezTo>
                  <a:cubicBezTo>
                    <a:pt x="437" y="104"/>
                    <a:pt x="437" y="104"/>
                    <a:pt x="437" y="104"/>
                  </a:cubicBezTo>
                  <a:cubicBezTo>
                    <a:pt x="483" y="165"/>
                    <a:pt x="483" y="165"/>
                    <a:pt x="483" y="165"/>
                  </a:cubicBezTo>
                  <a:cubicBezTo>
                    <a:pt x="486" y="166"/>
                    <a:pt x="494" y="166"/>
                    <a:pt x="497" y="165"/>
                  </a:cubicBezTo>
                  <a:cubicBezTo>
                    <a:pt x="449" y="103"/>
                    <a:pt x="449" y="103"/>
                    <a:pt x="449" y="103"/>
                  </a:cubicBezTo>
                  <a:cubicBezTo>
                    <a:pt x="480" y="98"/>
                    <a:pt x="493" y="77"/>
                    <a:pt x="493" y="54"/>
                  </a:cubicBezTo>
                  <a:cubicBezTo>
                    <a:pt x="493" y="27"/>
                    <a:pt x="475" y="4"/>
                    <a:pt x="435" y="4"/>
                  </a:cubicBezTo>
                  <a:lnTo>
                    <a:pt x="377" y="4"/>
                  </a:lnTo>
                  <a:close/>
                  <a:moveTo>
                    <a:pt x="389" y="14"/>
                  </a:moveTo>
                  <a:cubicBezTo>
                    <a:pt x="435" y="14"/>
                    <a:pt x="435" y="14"/>
                    <a:pt x="435" y="14"/>
                  </a:cubicBezTo>
                  <a:cubicBezTo>
                    <a:pt x="468" y="14"/>
                    <a:pt x="481" y="33"/>
                    <a:pt x="481" y="54"/>
                  </a:cubicBezTo>
                  <a:cubicBezTo>
                    <a:pt x="481" y="75"/>
                    <a:pt x="468" y="94"/>
                    <a:pt x="435" y="94"/>
                  </a:cubicBezTo>
                  <a:cubicBezTo>
                    <a:pt x="389" y="94"/>
                    <a:pt x="389" y="94"/>
                    <a:pt x="389" y="94"/>
                  </a:cubicBezTo>
                  <a:lnTo>
                    <a:pt x="389" y="14"/>
                  </a:lnTo>
                  <a:close/>
                  <a:moveTo>
                    <a:pt x="525" y="4"/>
                  </a:moveTo>
                  <a:cubicBezTo>
                    <a:pt x="524" y="7"/>
                    <a:pt x="524" y="11"/>
                    <a:pt x="525" y="14"/>
                  </a:cubicBezTo>
                  <a:cubicBezTo>
                    <a:pt x="581" y="14"/>
                    <a:pt x="581" y="14"/>
                    <a:pt x="581" y="14"/>
                  </a:cubicBezTo>
                  <a:cubicBezTo>
                    <a:pt x="581" y="165"/>
                    <a:pt x="581" y="165"/>
                    <a:pt x="581" y="165"/>
                  </a:cubicBezTo>
                  <a:cubicBezTo>
                    <a:pt x="584" y="166"/>
                    <a:pt x="590" y="166"/>
                    <a:pt x="593" y="165"/>
                  </a:cubicBezTo>
                  <a:cubicBezTo>
                    <a:pt x="593" y="14"/>
                    <a:pt x="593" y="14"/>
                    <a:pt x="593" y="14"/>
                  </a:cubicBezTo>
                  <a:cubicBezTo>
                    <a:pt x="649" y="14"/>
                    <a:pt x="649" y="14"/>
                    <a:pt x="649" y="14"/>
                  </a:cubicBezTo>
                  <a:cubicBezTo>
                    <a:pt x="650" y="11"/>
                    <a:pt x="650" y="7"/>
                    <a:pt x="649" y="4"/>
                  </a:cubicBezTo>
                  <a:lnTo>
                    <a:pt x="525" y="4"/>
                  </a:lnTo>
                  <a:close/>
                  <a:moveTo>
                    <a:pt x="828" y="84"/>
                  </a:moveTo>
                  <a:cubicBezTo>
                    <a:pt x="828" y="38"/>
                    <a:pt x="794" y="0"/>
                    <a:pt x="744" y="0"/>
                  </a:cubicBezTo>
                  <a:cubicBezTo>
                    <a:pt x="695" y="0"/>
                    <a:pt x="660" y="38"/>
                    <a:pt x="660" y="84"/>
                  </a:cubicBezTo>
                  <a:cubicBezTo>
                    <a:pt x="660" y="130"/>
                    <a:pt x="695" y="168"/>
                    <a:pt x="744" y="168"/>
                  </a:cubicBezTo>
                  <a:cubicBezTo>
                    <a:pt x="794" y="168"/>
                    <a:pt x="828" y="130"/>
                    <a:pt x="828" y="84"/>
                  </a:cubicBezTo>
                  <a:moveTo>
                    <a:pt x="672" y="84"/>
                  </a:moveTo>
                  <a:cubicBezTo>
                    <a:pt x="672" y="42"/>
                    <a:pt x="702" y="10"/>
                    <a:pt x="744" y="10"/>
                  </a:cubicBezTo>
                  <a:cubicBezTo>
                    <a:pt x="786" y="10"/>
                    <a:pt x="816" y="42"/>
                    <a:pt x="816" y="84"/>
                  </a:cubicBezTo>
                  <a:cubicBezTo>
                    <a:pt x="816" y="126"/>
                    <a:pt x="786" y="158"/>
                    <a:pt x="744" y="158"/>
                  </a:cubicBezTo>
                  <a:cubicBezTo>
                    <a:pt x="702" y="158"/>
                    <a:pt x="672" y="126"/>
                    <a:pt x="672" y="84"/>
                  </a:cubicBezTo>
                  <a:moveTo>
                    <a:pt x="989" y="4"/>
                  </a:moveTo>
                  <a:cubicBezTo>
                    <a:pt x="986" y="3"/>
                    <a:pt x="981" y="3"/>
                    <a:pt x="978" y="4"/>
                  </a:cubicBezTo>
                  <a:cubicBezTo>
                    <a:pt x="978" y="145"/>
                    <a:pt x="978" y="145"/>
                    <a:pt x="978" y="145"/>
                  </a:cubicBezTo>
                  <a:cubicBezTo>
                    <a:pt x="867" y="4"/>
                    <a:pt x="867" y="4"/>
                    <a:pt x="867" y="4"/>
                  </a:cubicBezTo>
                  <a:cubicBezTo>
                    <a:pt x="864" y="3"/>
                    <a:pt x="860" y="3"/>
                    <a:pt x="857" y="4"/>
                  </a:cubicBezTo>
                  <a:cubicBezTo>
                    <a:pt x="857" y="165"/>
                    <a:pt x="857" y="165"/>
                    <a:pt x="857" y="165"/>
                  </a:cubicBezTo>
                  <a:cubicBezTo>
                    <a:pt x="860" y="166"/>
                    <a:pt x="866" y="166"/>
                    <a:pt x="869" y="165"/>
                  </a:cubicBezTo>
                  <a:cubicBezTo>
                    <a:pt x="869" y="23"/>
                    <a:pt x="869" y="23"/>
                    <a:pt x="869" y="23"/>
                  </a:cubicBezTo>
                  <a:cubicBezTo>
                    <a:pt x="979" y="165"/>
                    <a:pt x="979" y="165"/>
                    <a:pt x="979" y="165"/>
                  </a:cubicBezTo>
                  <a:cubicBezTo>
                    <a:pt x="982" y="166"/>
                    <a:pt x="986" y="166"/>
                    <a:pt x="989" y="165"/>
                  </a:cubicBezTo>
                  <a:lnTo>
                    <a:pt x="989" y="4"/>
                  </a:lnTo>
                  <a:close/>
                  <a:moveTo>
                    <a:pt x="198" y="371"/>
                  </a:moveTo>
                  <a:cubicBezTo>
                    <a:pt x="198" y="220"/>
                    <a:pt x="198" y="220"/>
                    <a:pt x="198" y="220"/>
                  </a:cubicBezTo>
                  <a:cubicBezTo>
                    <a:pt x="195" y="219"/>
                    <a:pt x="189" y="219"/>
                    <a:pt x="186" y="220"/>
                  </a:cubicBezTo>
                  <a:cubicBezTo>
                    <a:pt x="186" y="381"/>
                    <a:pt x="186" y="381"/>
                    <a:pt x="186" y="381"/>
                  </a:cubicBezTo>
                  <a:cubicBezTo>
                    <a:pt x="289" y="381"/>
                    <a:pt x="289" y="381"/>
                    <a:pt x="289" y="381"/>
                  </a:cubicBezTo>
                  <a:cubicBezTo>
                    <a:pt x="291" y="378"/>
                    <a:pt x="291" y="374"/>
                    <a:pt x="289" y="371"/>
                  </a:cubicBezTo>
                  <a:lnTo>
                    <a:pt x="198" y="371"/>
                  </a:lnTo>
                  <a:close/>
                  <a:moveTo>
                    <a:pt x="336" y="371"/>
                  </a:moveTo>
                  <a:cubicBezTo>
                    <a:pt x="336" y="304"/>
                    <a:pt x="336" y="304"/>
                    <a:pt x="336" y="304"/>
                  </a:cubicBezTo>
                  <a:cubicBezTo>
                    <a:pt x="424" y="304"/>
                    <a:pt x="424" y="304"/>
                    <a:pt x="424" y="304"/>
                  </a:cubicBezTo>
                  <a:cubicBezTo>
                    <a:pt x="425" y="301"/>
                    <a:pt x="425" y="297"/>
                    <a:pt x="424" y="294"/>
                  </a:cubicBezTo>
                  <a:cubicBezTo>
                    <a:pt x="336" y="294"/>
                    <a:pt x="336" y="294"/>
                    <a:pt x="336" y="294"/>
                  </a:cubicBezTo>
                  <a:cubicBezTo>
                    <a:pt x="336" y="231"/>
                    <a:pt x="336" y="231"/>
                    <a:pt x="336" y="231"/>
                  </a:cubicBezTo>
                  <a:cubicBezTo>
                    <a:pt x="431" y="231"/>
                    <a:pt x="431" y="231"/>
                    <a:pt x="431" y="231"/>
                  </a:cubicBezTo>
                  <a:cubicBezTo>
                    <a:pt x="432" y="227"/>
                    <a:pt x="432" y="223"/>
                    <a:pt x="431" y="220"/>
                  </a:cubicBezTo>
                  <a:cubicBezTo>
                    <a:pt x="324" y="220"/>
                    <a:pt x="324" y="220"/>
                    <a:pt x="324" y="220"/>
                  </a:cubicBezTo>
                  <a:cubicBezTo>
                    <a:pt x="324" y="381"/>
                    <a:pt x="324" y="381"/>
                    <a:pt x="324" y="381"/>
                  </a:cubicBezTo>
                  <a:cubicBezTo>
                    <a:pt x="431" y="381"/>
                    <a:pt x="431" y="381"/>
                    <a:pt x="431" y="381"/>
                  </a:cubicBezTo>
                  <a:cubicBezTo>
                    <a:pt x="432" y="378"/>
                    <a:pt x="432" y="374"/>
                    <a:pt x="431" y="371"/>
                  </a:cubicBezTo>
                  <a:lnTo>
                    <a:pt x="336" y="371"/>
                  </a:lnTo>
                  <a:close/>
                  <a:moveTo>
                    <a:pt x="469" y="220"/>
                  </a:moveTo>
                  <a:cubicBezTo>
                    <a:pt x="469" y="381"/>
                    <a:pt x="469" y="381"/>
                    <a:pt x="469" y="381"/>
                  </a:cubicBezTo>
                  <a:cubicBezTo>
                    <a:pt x="521" y="381"/>
                    <a:pt x="521" y="381"/>
                    <a:pt x="521" y="381"/>
                  </a:cubicBezTo>
                  <a:cubicBezTo>
                    <a:pt x="577" y="381"/>
                    <a:pt x="605" y="344"/>
                    <a:pt x="605" y="301"/>
                  </a:cubicBezTo>
                  <a:cubicBezTo>
                    <a:pt x="605" y="257"/>
                    <a:pt x="577" y="220"/>
                    <a:pt x="521" y="220"/>
                  </a:cubicBezTo>
                  <a:lnTo>
                    <a:pt x="469" y="220"/>
                  </a:lnTo>
                  <a:close/>
                  <a:moveTo>
                    <a:pt x="481" y="371"/>
                  </a:moveTo>
                  <a:cubicBezTo>
                    <a:pt x="481" y="231"/>
                    <a:pt x="481" y="231"/>
                    <a:pt x="481" y="231"/>
                  </a:cubicBezTo>
                  <a:cubicBezTo>
                    <a:pt x="521" y="231"/>
                    <a:pt x="521" y="231"/>
                    <a:pt x="521" y="231"/>
                  </a:cubicBezTo>
                  <a:cubicBezTo>
                    <a:pt x="570" y="231"/>
                    <a:pt x="594" y="262"/>
                    <a:pt x="594" y="301"/>
                  </a:cubicBezTo>
                  <a:cubicBezTo>
                    <a:pt x="594" y="340"/>
                    <a:pt x="570" y="371"/>
                    <a:pt x="521" y="371"/>
                  </a:cubicBezTo>
                  <a:lnTo>
                    <a:pt x="481" y="371"/>
                  </a:lnTo>
                  <a:close/>
                  <a:moveTo>
                    <a:pt x="760" y="294"/>
                  </a:moveTo>
                  <a:cubicBezTo>
                    <a:pt x="651" y="294"/>
                    <a:pt x="651" y="294"/>
                    <a:pt x="651" y="294"/>
                  </a:cubicBezTo>
                  <a:cubicBezTo>
                    <a:pt x="651" y="220"/>
                    <a:pt x="651" y="220"/>
                    <a:pt x="651" y="220"/>
                  </a:cubicBezTo>
                  <a:cubicBezTo>
                    <a:pt x="648" y="219"/>
                    <a:pt x="642" y="219"/>
                    <a:pt x="640" y="220"/>
                  </a:cubicBezTo>
                  <a:cubicBezTo>
                    <a:pt x="640" y="381"/>
                    <a:pt x="640" y="381"/>
                    <a:pt x="640" y="381"/>
                  </a:cubicBezTo>
                  <a:cubicBezTo>
                    <a:pt x="642" y="382"/>
                    <a:pt x="648" y="382"/>
                    <a:pt x="651" y="381"/>
                  </a:cubicBezTo>
                  <a:cubicBezTo>
                    <a:pt x="651" y="304"/>
                    <a:pt x="651" y="304"/>
                    <a:pt x="651" y="304"/>
                  </a:cubicBezTo>
                  <a:cubicBezTo>
                    <a:pt x="760" y="304"/>
                    <a:pt x="760" y="304"/>
                    <a:pt x="760" y="304"/>
                  </a:cubicBezTo>
                  <a:cubicBezTo>
                    <a:pt x="760" y="381"/>
                    <a:pt x="760" y="381"/>
                    <a:pt x="760" y="381"/>
                  </a:cubicBezTo>
                  <a:cubicBezTo>
                    <a:pt x="763" y="382"/>
                    <a:pt x="769" y="382"/>
                    <a:pt x="772" y="381"/>
                  </a:cubicBezTo>
                  <a:cubicBezTo>
                    <a:pt x="772" y="220"/>
                    <a:pt x="772" y="220"/>
                    <a:pt x="772" y="220"/>
                  </a:cubicBezTo>
                  <a:cubicBezTo>
                    <a:pt x="769" y="219"/>
                    <a:pt x="763" y="219"/>
                    <a:pt x="760" y="220"/>
                  </a:cubicBezTo>
                  <a:lnTo>
                    <a:pt x="760" y="294"/>
                  </a:lnTo>
                  <a:close/>
                  <a:moveTo>
                    <a:pt x="831" y="220"/>
                  </a:moveTo>
                  <a:cubicBezTo>
                    <a:pt x="828" y="219"/>
                    <a:pt x="823" y="219"/>
                    <a:pt x="820" y="220"/>
                  </a:cubicBezTo>
                  <a:cubicBezTo>
                    <a:pt x="820" y="381"/>
                    <a:pt x="820" y="381"/>
                    <a:pt x="820" y="381"/>
                  </a:cubicBezTo>
                  <a:cubicBezTo>
                    <a:pt x="823" y="382"/>
                    <a:pt x="828" y="382"/>
                    <a:pt x="831" y="381"/>
                  </a:cubicBezTo>
                  <a:lnTo>
                    <a:pt x="831" y="220"/>
                  </a:lnTo>
                  <a:close/>
                  <a:moveTo>
                    <a:pt x="889" y="371"/>
                  </a:moveTo>
                  <a:cubicBezTo>
                    <a:pt x="889" y="220"/>
                    <a:pt x="889" y="220"/>
                    <a:pt x="889" y="220"/>
                  </a:cubicBezTo>
                  <a:cubicBezTo>
                    <a:pt x="886" y="219"/>
                    <a:pt x="881" y="219"/>
                    <a:pt x="878" y="220"/>
                  </a:cubicBezTo>
                  <a:cubicBezTo>
                    <a:pt x="878" y="381"/>
                    <a:pt x="878" y="381"/>
                    <a:pt x="878" y="381"/>
                  </a:cubicBezTo>
                  <a:cubicBezTo>
                    <a:pt x="981" y="381"/>
                    <a:pt x="981" y="381"/>
                    <a:pt x="981" y="381"/>
                  </a:cubicBezTo>
                  <a:cubicBezTo>
                    <a:pt x="982" y="378"/>
                    <a:pt x="982" y="374"/>
                    <a:pt x="981" y="371"/>
                  </a:cubicBezTo>
                  <a:lnTo>
                    <a:pt x="889" y="371"/>
                  </a:lnTo>
                  <a:close/>
                  <a:moveTo>
                    <a:pt x="1021" y="371"/>
                  </a:moveTo>
                  <a:cubicBezTo>
                    <a:pt x="1021" y="220"/>
                    <a:pt x="1021" y="220"/>
                    <a:pt x="1021" y="220"/>
                  </a:cubicBezTo>
                  <a:cubicBezTo>
                    <a:pt x="1018" y="219"/>
                    <a:pt x="1012" y="219"/>
                    <a:pt x="1009" y="220"/>
                  </a:cubicBezTo>
                  <a:cubicBezTo>
                    <a:pt x="1009" y="381"/>
                    <a:pt x="1009" y="381"/>
                    <a:pt x="1009" y="381"/>
                  </a:cubicBezTo>
                  <a:cubicBezTo>
                    <a:pt x="1113" y="381"/>
                    <a:pt x="1113" y="381"/>
                    <a:pt x="1113" y="381"/>
                  </a:cubicBezTo>
                  <a:cubicBezTo>
                    <a:pt x="1114" y="378"/>
                    <a:pt x="1114" y="374"/>
                    <a:pt x="1113" y="371"/>
                  </a:cubicBezTo>
                  <a:lnTo>
                    <a:pt x="1021" y="371"/>
                  </a:lnTo>
                  <a:close/>
                  <a:moveTo>
                    <a:pt x="131" y="305"/>
                  </a:moveTo>
                  <a:cubicBezTo>
                    <a:pt x="86" y="305"/>
                    <a:pt x="86" y="305"/>
                    <a:pt x="86" y="305"/>
                  </a:cubicBezTo>
                  <a:cubicBezTo>
                    <a:pt x="85" y="308"/>
                    <a:pt x="85" y="312"/>
                    <a:pt x="86" y="315"/>
                  </a:cubicBezTo>
                  <a:cubicBezTo>
                    <a:pt x="131" y="315"/>
                    <a:pt x="131" y="315"/>
                    <a:pt x="131" y="315"/>
                  </a:cubicBezTo>
                  <a:cubicBezTo>
                    <a:pt x="131" y="363"/>
                    <a:pt x="131" y="363"/>
                    <a:pt x="131" y="363"/>
                  </a:cubicBezTo>
                  <a:cubicBezTo>
                    <a:pt x="118" y="370"/>
                    <a:pt x="101" y="375"/>
                    <a:pt x="85" y="375"/>
                  </a:cubicBezTo>
                  <a:cubicBezTo>
                    <a:pt x="42" y="375"/>
                    <a:pt x="11" y="343"/>
                    <a:pt x="11" y="301"/>
                  </a:cubicBezTo>
                  <a:cubicBezTo>
                    <a:pt x="11" y="259"/>
                    <a:pt x="42" y="227"/>
                    <a:pt x="85" y="227"/>
                  </a:cubicBezTo>
                  <a:cubicBezTo>
                    <a:pt x="105" y="227"/>
                    <a:pt x="124" y="233"/>
                    <a:pt x="139" y="244"/>
                  </a:cubicBezTo>
                  <a:cubicBezTo>
                    <a:pt x="141" y="243"/>
                    <a:pt x="140" y="234"/>
                    <a:pt x="139" y="233"/>
                  </a:cubicBezTo>
                  <a:cubicBezTo>
                    <a:pt x="125" y="223"/>
                    <a:pt x="106" y="217"/>
                    <a:pt x="85" y="217"/>
                  </a:cubicBezTo>
                  <a:cubicBezTo>
                    <a:pt x="34" y="217"/>
                    <a:pt x="0" y="255"/>
                    <a:pt x="0" y="301"/>
                  </a:cubicBezTo>
                  <a:cubicBezTo>
                    <a:pt x="0" y="347"/>
                    <a:pt x="34" y="385"/>
                    <a:pt x="85" y="385"/>
                  </a:cubicBezTo>
                  <a:cubicBezTo>
                    <a:pt x="106" y="385"/>
                    <a:pt x="128" y="379"/>
                    <a:pt x="142" y="369"/>
                  </a:cubicBezTo>
                  <a:cubicBezTo>
                    <a:pt x="142" y="315"/>
                    <a:pt x="142" y="315"/>
                    <a:pt x="142" y="315"/>
                  </a:cubicBezTo>
                  <a:cubicBezTo>
                    <a:pt x="142" y="305"/>
                    <a:pt x="142" y="305"/>
                    <a:pt x="142" y="305"/>
                  </a:cubicBezTo>
                  <a:lnTo>
                    <a:pt x="131" y="305"/>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p>
          </p:txBody>
        </p:sp>
        <p:sp>
          <p:nvSpPr>
            <p:cNvPr id="17" name="Freeform 6"/>
            <p:cNvSpPr>
              <a:spLocks noEditPoints="1"/>
            </p:cNvSpPr>
            <p:nvPr/>
          </p:nvSpPr>
          <p:spPr bwMode="gray">
            <a:xfrm>
              <a:off x="3041650" y="3521075"/>
              <a:ext cx="6116638" cy="1438275"/>
            </a:xfrm>
            <a:custGeom>
              <a:avLst/>
              <a:gdLst>
                <a:gd name="T0" fmla="*/ 0 w 1628"/>
                <a:gd name="T1" fmla="*/ 84 h 382"/>
                <a:gd name="T2" fmla="*/ 85 w 1628"/>
                <a:gd name="T3" fmla="*/ 10 h 382"/>
                <a:gd name="T4" fmla="*/ 348 w 1628"/>
                <a:gd name="T5" fmla="*/ 84 h 382"/>
                <a:gd name="T6" fmla="*/ 348 w 1628"/>
                <a:gd name="T7" fmla="*/ 84 h 382"/>
                <a:gd name="T8" fmla="*/ 264 w 1628"/>
                <a:gd name="T9" fmla="*/ 158 h 382"/>
                <a:gd name="T10" fmla="*/ 473 w 1628"/>
                <a:gd name="T11" fmla="*/ 146 h 382"/>
                <a:gd name="T12" fmla="*/ 386 w 1628"/>
                <a:gd name="T13" fmla="*/ 164 h 382"/>
                <a:gd name="T14" fmla="*/ 528 w 1628"/>
                <a:gd name="T15" fmla="*/ 24 h 382"/>
                <a:gd name="T16" fmla="*/ 751 w 1628"/>
                <a:gd name="T17" fmla="*/ 3 h 382"/>
                <a:gd name="T18" fmla="*/ 628 w 1628"/>
                <a:gd name="T19" fmla="*/ 3 h 382"/>
                <a:gd name="T20" fmla="*/ 684 w 1628"/>
                <a:gd name="T21" fmla="*/ 164 h 382"/>
                <a:gd name="T22" fmla="*/ 788 w 1628"/>
                <a:gd name="T23" fmla="*/ 164 h 382"/>
                <a:gd name="T24" fmla="*/ 921 w 1628"/>
                <a:gd name="T25" fmla="*/ 87 h 382"/>
                <a:gd name="T26" fmla="*/ 928 w 1628"/>
                <a:gd name="T27" fmla="*/ 13 h 382"/>
                <a:gd name="T28" fmla="*/ 928 w 1628"/>
                <a:gd name="T29" fmla="*/ 164 h 382"/>
                <a:gd name="T30" fmla="*/ 964 w 1628"/>
                <a:gd name="T31" fmla="*/ 164 h 382"/>
                <a:gd name="T32" fmla="*/ 1070 w 1628"/>
                <a:gd name="T33" fmla="*/ 164 h 382"/>
                <a:gd name="T34" fmla="*/ 1022 w 1628"/>
                <a:gd name="T35" fmla="*/ 3 h 382"/>
                <a:gd name="T36" fmla="*/ 1069 w 1628"/>
                <a:gd name="T37" fmla="*/ 54 h 382"/>
                <a:gd name="T38" fmla="*/ 1252 w 1628"/>
                <a:gd name="T39" fmla="*/ 140 h 382"/>
                <a:gd name="T40" fmla="*/ 1252 w 1628"/>
                <a:gd name="T41" fmla="*/ 27 h 382"/>
                <a:gd name="T42" fmla="*/ 1198 w 1628"/>
                <a:gd name="T43" fmla="*/ 168 h 382"/>
                <a:gd name="T44" fmla="*/ 1299 w 1628"/>
                <a:gd name="T45" fmla="*/ 3 h 382"/>
                <a:gd name="T46" fmla="*/ 1422 w 1628"/>
                <a:gd name="T47" fmla="*/ 3 h 382"/>
                <a:gd name="T48" fmla="*/ 1376 w 1628"/>
                <a:gd name="T49" fmla="*/ 115 h 382"/>
                <a:gd name="T50" fmla="*/ 1422 w 1628"/>
                <a:gd name="T51" fmla="*/ 3 h 382"/>
                <a:gd name="T52" fmla="*/ 1380 w 1628"/>
                <a:gd name="T53" fmla="*/ 104 h 382"/>
                <a:gd name="T54" fmla="*/ 1523 w 1628"/>
                <a:gd name="T55" fmla="*/ 164 h 382"/>
                <a:gd name="T56" fmla="*/ 18 w 1628"/>
                <a:gd name="T57" fmla="*/ 368 h 382"/>
                <a:gd name="T58" fmla="*/ 109 w 1628"/>
                <a:gd name="T59" fmla="*/ 378 h 382"/>
                <a:gd name="T60" fmla="*/ 197 w 1628"/>
                <a:gd name="T61" fmla="*/ 217 h 382"/>
                <a:gd name="T62" fmla="*/ 243 w 1628"/>
                <a:gd name="T63" fmla="*/ 329 h 382"/>
                <a:gd name="T64" fmla="*/ 166 w 1628"/>
                <a:gd name="T65" fmla="*/ 319 h 382"/>
                <a:gd name="T66" fmla="*/ 507 w 1628"/>
                <a:gd name="T67" fmla="*/ 217 h 382"/>
                <a:gd name="T68" fmla="*/ 387 w 1628"/>
                <a:gd name="T69" fmla="*/ 217 h 382"/>
                <a:gd name="T70" fmla="*/ 333 w 1628"/>
                <a:gd name="T71" fmla="*/ 378 h 382"/>
                <a:gd name="T72" fmla="*/ 451 w 1628"/>
                <a:gd name="T73" fmla="*/ 378 h 382"/>
                <a:gd name="T74" fmla="*/ 649 w 1628"/>
                <a:gd name="T75" fmla="*/ 217 h 382"/>
                <a:gd name="T76" fmla="*/ 588 w 1628"/>
                <a:gd name="T77" fmla="*/ 316 h 382"/>
                <a:gd name="T78" fmla="*/ 706 w 1628"/>
                <a:gd name="T79" fmla="*/ 368 h 382"/>
                <a:gd name="T80" fmla="*/ 706 w 1628"/>
                <a:gd name="T81" fmla="*/ 291 h 382"/>
                <a:gd name="T82" fmla="*/ 695 w 1628"/>
                <a:gd name="T83" fmla="*/ 217 h 382"/>
                <a:gd name="T84" fmla="*/ 706 w 1628"/>
                <a:gd name="T85" fmla="*/ 368 h 382"/>
                <a:gd name="T86" fmla="*/ 849 w 1628"/>
                <a:gd name="T87" fmla="*/ 318 h 382"/>
                <a:gd name="T88" fmla="*/ 910 w 1628"/>
                <a:gd name="T89" fmla="*/ 316 h 382"/>
                <a:gd name="T90" fmla="*/ 849 w 1628"/>
                <a:gd name="T91" fmla="*/ 227 h 382"/>
                <a:gd name="T92" fmla="*/ 849 w 1628"/>
                <a:gd name="T93" fmla="*/ 308 h 382"/>
                <a:gd name="T94" fmla="*/ 986 w 1628"/>
                <a:gd name="T95" fmla="*/ 256 h 382"/>
                <a:gd name="T96" fmla="*/ 989 w 1628"/>
                <a:gd name="T97" fmla="*/ 353 h 382"/>
                <a:gd name="T98" fmla="*/ 1043 w 1628"/>
                <a:gd name="T99" fmla="*/ 291 h 382"/>
                <a:gd name="T100" fmla="*/ 1084 w 1628"/>
                <a:gd name="T101" fmla="*/ 22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8" h="382">
                  <a:moveTo>
                    <a:pt x="139" y="140"/>
                  </a:moveTo>
                  <a:cubicBezTo>
                    <a:pt x="141" y="142"/>
                    <a:pt x="141" y="150"/>
                    <a:pt x="139" y="152"/>
                  </a:cubicBezTo>
                  <a:cubicBezTo>
                    <a:pt x="126" y="162"/>
                    <a:pt x="106" y="168"/>
                    <a:pt x="85" y="168"/>
                  </a:cubicBezTo>
                  <a:cubicBezTo>
                    <a:pt x="34" y="168"/>
                    <a:pt x="0" y="130"/>
                    <a:pt x="0" y="84"/>
                  </a:cubicBezTo>
                  <a:cubicBezTo>
                    <a:pt x="0" y="37"/>
                    <a:pt x="34" y="0"/>
                    <a:pt x="85" y="0"/>
                  </a:cubicBezTo>
                  <a:cubicBezTo>
                    <a:pt x="106" y="0"/>
                    <a:pt x="126" y="5"/>
                    <a:pt x="139" y="15"/>
                  </a:cubicBezTo>
                  <a:cubicBezTo>
                    <a:pt x="141" y="17"/>
                    <a:pt x="141" y="26"/>
                    <a:pt x="139" y="27"/>
                  </a:cubicBezTo>
                  <a:cubicBezTo>
                    <a:pt x="125" y="16"/>
                    <a:pt x="106" y="10"/>
                    <a:pt x="85" y="10"/>
                  </a:cubicBezTo>
                  <a:cubicBezTo>
                    <a:pt x="42" y="10"/>
                    <a:pt x="12" y="42"/>
                    <a:pt x="12" y="84"/>
                  </a:cubicBezTo>
                  <a:cubicBezTo>
                    <a:pt x="12" y="125"/>
                    <a:pt x="42" y="158"/>
                    <a:pt x="85" y="158"/>
                  </a:cubicBezTo>
                  <a:cubicBezTo>
                    <a:pt x="106" y="158"/>
                    <a:pt x="125" y="152"/>
                    <a:pt x="139" y="140"/>
                  </a:cubicBezTo>
                  <a:moveTo>
                    <a:pt x="348" y="84"/>
                  </a:moveTo>
                  <a:cubicBezTo>
                    <a:pt x="348" y="37"/>
                    <a:pt x="313" y="0"/>
                    <a:pt x="264" y="0"/>
                  </a:cubicBezTo>
                  <a:cubicBezTo>
                    <a:pt x="214" y="0"/>
                    <a:pt x="180" y="37"/>
                    <a:pt x="180" y="84"/>
                  </a:cubicBezTo>
                  <a:cubicBezTo>
                    <a:pt x="180" y="130"/>
                    <a:pt x="214" y="168"/>
                    <a:pt x="264" y="168"/>
                  </a:cubicBezTo>
                  <a:cubicBezTo>
                    <a:pt x="313" y="168"/>
                    <a:pt x="348" y="130"/>
                    <a:pt x="348" y="84"/>
                  </a:cubicBezTo>
                  <a:moveTo>
                    <a:pt x="192" y="84"/>
                  </a:moveTo>
                  <a:cubicBezTo>
                    <a:pt x="192" y="42"/>
                    <a:pt x="222" y="10"/>
                    <a:pt x="264" y="10"/>
                  </a:cubicBezTo>
                  <a:cubicBezTo>
                    <a:pt x="306" y="10"/>
                    <a:pt x="336" y="42"/>
                    <a:pt x="336" y="84"/>
                  </a:cubicBezTo>
                  <a:cubicBezTo>
                    <a:pt x="336" y="126"/>
                    <a:pt x="306" y="158"/>
                    <a:pt x="264" y="158"/>
                  </a:cubicBezTo>
                  <a:cubicBezTo>
                    <a:pt x="222" y="158"/>
                    <a:pt x="192" y="126"/>
                    <a:pt x="192" y="84"/>
                  </a:cubicBezTo>
                  <a:moveTo>
                    <a:pt x="535" y="3"/>
                  </a:moveTo>
                  <a:cubicBezTo>
                    <a:pt x="532" y="2"/>
                    <a:pt x="527" y="2"/>
                    <a:pt x="524" y="3"/>
                  </a:cubicBezTo>
                  <a:cubicBezTo>
                    <a:pt x="473" y="146"/>
                    <a:pt x="473" y="146"/>
                    <a:pt x="473" y="146"/>
                  </a:cubicBezTo>
                  <a:cubicBezTo>
                    <a:pt x="422" y="3"/>
                    <a:pt x="422" y="3"/>
                    <a:pt x="422" y="3"/>
                  </a:cubicBezTo>
                  <a:cubicBezTo>
                    <a:pt x="419" y="2"/>
                    <a:pt x="414" y="2"/>
                    <a:pt x="411" y="3"/>
                  </a:cubicBezTo>
                  <a:cubicBezTo>
                    <a:pt x="374" y="164"/>
                    <a:pt x="374" y="164"/>
                    <a:pt x="374" y="164"/>
                  </a:cubicBezTo>
                  <a:cubicBezTo>
                    <a:pt x="377" y="165"/>
                    <a:pt x="383" y="165"/>
                    <a:pt x="386" y="164"/>
                  </a:cubicBezTo>
                  <a:cubicBezTo>
                    <a:pt x="418" y="24"/>
                    <a:pt x="418" y="24"/>
                    <a:pt x="418" y="24"/>
                  </a:cubicBezTo>
                  <a:cubicBezTo>
                    <a:pt x="468" y="164"/>
                    <a:pt x="468" y="164"/>
                    <a:pt x="468" y="164"/>
                  </a:cubicBezTo>
                  <a:cubicBezTo>
                    <a:pt x="471" y="165"/>
                    <a:pt x="475" y="165"/>
                    <a:pt x="478" y="164"/>
                  </a:cubicBezTo>
                  <a:cubicBezTo>
                    <a:pt x="528" y="24"/>
                    <a:pt x="528" y="24"/>
                    <a:pt x="528" y="24"/>
                  </a:cubicBezTo>
                  <a:cubicBezTo>
                    <a:pt x="560" y="164"/>
                    <a:pt x="560" y="164"/>
                    <a:pt x="560" y="164"/>
                  </a:cubicBezTo>
                  <a:cubicBezTo>
                    <a:pt x="563" y="165"/>
                    <a:pt x="569" y="165"/>
                    <a:pt x="572" y="164"/>
                  </a:cubicBezTo>
                  <a:lnTo>
                    <a:pt x="535" y="3"/>
                  </a:lnTo>
                  <a:close/>
                  <a:moveTo>
                    <a:pt x="751" y="3"/>
                  </a:moveTo>
                  <a:cubicBezTo>
                    <a:pt x="748" y="2"/>
                    <a:pt x="744" y="2"/>
                    <a:pt x="741" y="3"/>
                  </a:cubicBezTo>
                  <a:cubicBezTo>
                    <a:pt x="690" y="146"/>
                    <a:pt x="690" y="146"/>
                    <a:pt x="690" y="146"/>
                  </a:cubicBezTo>
                  <a:cubicBezTo>
                    <a:pt x="638" y="3"/>
                    <a:pt x="638" y="3"/>
                    <a:pt x="638" y="3"/>
                  </a:cubicBezTo>
                  <a:cubicBezTo>
                    <a:pt x="635" y="2"/>
                    <a:pt x="631" y="2"/>
                    <a:pt x="628" y="3"/>
                  </a:cubicBezTo>
                  <a:cubicBezTo>
                    <a:pt x="591" y="164"/>
                    <a:pt x="591" y="164"/>
                    <a:pt x="591" y="164"/>
                  </a:cubicBezTo>
                  <a:cubicBezTo>
                    <a:pt x="594" y="165"/>
                    <a:pt x="599" y="165"/>
                    <a:pt x="603" y="164"/>
                  </a:cubicBezTo>
                  <a:cubicBezTo>
                    <a:pt x="634" y="24"/>
                    <a:pt x="634" y="24"/>
                    <a:pt x="634" y="24"/>
                  </a:cubicBezTo>
                  <a:cubicBezTo>
                    <a:pt x="684" y="164"/>
                    <a:pt x="684" y="164"/>
                    <a:pt x="684" y="164"/>
                  </a:cubicBezTo>
                  <a:cubicBezTo>
                    <a:pt x="688" y="165"/>
                    <a:pt x="692" y="165"/>
                    <a:pt x="695" y="164"/>
                  </a:cubicBezTo>
                  <a:cubicBezTo>
                    <a:pt x="745" y="24"/>
                    <a:pt x="745" y="24"/>
                    <a:pt x="745" y="24"/>
                  </a:cubicBezTo>
                  <a:cubicBezTo>
                    <a:pt x="777" y="164"/>
                    <a:pt x="777" y="164"/>
                    <a:pt x="777" y="164"/>
                  </a:cubicBezTo>
                  <a:cubicBezTo>
                    <a:pt x="780" y="165"/>
                    <a:pt x="785" y="165"/>
                    <a:pt x="788" y="164"/>
                  </a:cubicBezTo>
                  <a:lnTo>
                    <a:pt x="751" y="3"/>
                  </a:lnTo>
                  <a:close/>
                  <a:moveTo>
                    <a:pt x="833" y="154"/>
                  </a:moveTo>
                  <a:cubicBezTo>
                    <a:pt x="833" y="87"/>
                    <a:pt x="833" y="87"/>
                    <a:pt x="833" y="87"/>
                  </a:cubicBezTo>
                  <a:cubicBezTo>
                    <a:pt x="921" y="87"/>
                    <a:pt x="921" y="87"/>
                    <a:pt x="921" y="87"/>
                  </a:cubicBezTo>
                  <a:cubicBezTo>
                    <a:pt x="922" y="83"/>
                    <a:pt x="922" y="80"/>
                    <a:pt x="921" y="77"/>
                  </a:cubicBezTo>
                  <a:cubicBezTo>
                    <a:pt x="833" y="77"/>
                    <a:pt x="833" y="77"/>
                    <a:pt x="833" y="77"/>
                  </a:cubicBezTo>
                  <a:cubicBezTo>
                    <a:pt x="833" y="13"/>
                    <a:pt x="833" y="13"/>
                    <a:pt x="833" y="13"/>
                  </a:cubicBezTo>
                  <a:cubicBezTo>
                    <a:pt x="928" y="13"/>
                    <a:pt x="928" y="13"/>
                    <a:pt x="928" y="13"/>
                  </a:cubicBezTo>
                  <a:cubicBezTo>
                    <a:pt x="930" y="10"/>
                    <a:pt x="930" y="6"/>
                    <a:pt x="928" y="3"/>
                  </a:cubicBezTo>
                  <a:cubicBezTo>
                    <a:pt x="821" y="3"/>
                    <a:pt x="821" y="3"/>
                    <a:pt x="821" y="3"/>
                  </a:cubicBezTo>
                  <a:cubicBezTo>
                    <a:pt x="821" y="164"/>
                    <a:pt x="821" y="164"/>
                    <a:pt x="821" y="164"/>
                  </a:cubicBezTo>
                  <a:cubicBezTo>
                    <a:pt x="928" y="164"/>
                    <a:pt x="928" y="164"/>
                    <a:pt x="928" y="164"/>
                  </a:cubicBezTo>
                  <a:cubicBezTo>
                    <a:pt x="930" y="161"/>
                    <a:pt x="930" y="157"/>
                    <a:pt x="928" y="154"/>
                  </a:cubicBezTo>
                  <a:lnTo>
                    <a:pt x="833" y="154"/>
                  </a:lnTo>
                  <a:close/>
                  <a:moveTo>
                    <a:pt x="964" y="3"/>
                  </a:moveTo>
                  <a:cubicBezTo>
                    <a:pt x="964" y="164"/>
                    <a:pt x="964" y="164"/>
                    <a:pt x="964" y="164"/>
                  </a:cubicBezTo>
                  <a:cubicBezTo>
                    <a:pt x="967" y="165"/>
                    <a:pt x="973" y="165"/>
                    <a:pt x="976" y="164"/>
                  </a:cubicBezTo>
                  <a:cubicBezTo>
                    <a:pt x="976" y="104"/>
                    <a:pt x="976" y="104"/>
                    <a:pt x="976" y="104"/>
                  </a:cubicBezTo>
                  <a:cubicBezTo>
                    <a:pt x="1024" y="104"/>
                    <a:pt x="1024" y="104"/>
                    <a:pt x="1024" y="104"/>
                  </a:cubicBezTo>
                  <a:cubicBezTo>
                    <a:pt x="1070" y="164"/>
                    <a:pt x="1070" y="164"/>
                    <a:pt x="1070" y="164"/>
                  </a:cubicBezTo>
                  <a:cubicBezTo>
                    <a:pt x="1074" y="165"/>
                    <a:pt x="1081" y="165"/>
                    <a:pt x="1084" y="164"/>
                  </a:cubicBezTo>
                  <a:cubicBezTo>
                    <a:pt x="1036" y="102"/>
                    <a:pt x="1036" y="102"/>
                    <a:pt x="1036" y="102"/>
                  </a:cubicBezTo>
                  <a:cubicBezTo>
                    <a:pt x="1067" y="97"/>
                    <a:pt x="1081" y="77"/>
                    <a:pt x="1081" y="54"/>
                  </a:cubicBezTo>
                  <a:cubicBezTo>
                    <a:pt x="1081" y="27"/>
                    <a:pt x="1062" y="3"/>
                    <a:pt x="1022" y="3"/>
                  </a:cubicBezTo>
                  <a:lnTo>
                    <a:pt x="964" y="3"/>
                  </a:lnTo>
                  <a:close/>
                  <a:moveTo>
                    <a:pt x="976" y="13"/>
                  </a:moveTo>
                  <a:cubicBezTo>
                    <a:pt x="1022" y="13"/>
                    <a:pt x="1022" y="13"/>
                    <a:pt x="1022" y="13"/>
                  </a:cubicBezTo>
                  <a:cubicBezTo>
                    <a:pt x="1055" y="13"/>
                    <a:pt x="1069" y="32"/>
                    <a:pt x="1069" y="54"/>
                  </a:cubicBezTo>
                  <a:cubicBezTo>
                    <a:pt x="1069" y="75"/>
                    <a:pt x="1055" y="94"/>
                    <a:pt x="1022" y="94"/>
                  </a:cubicBezTo>
                  <a:cubicBezTo>
                    <a:pt x="976" y="94"/>
                    <a:pt x="976" y="94"/>
                    <a:pt x="976" y="94"/>
                  </a:cubicBezTo>
                  <a:lnTo>
                    <a:pt x="976" y="13"/>
                  </a:lnTo>
                  <a:close/>
                  <a:moveTo>
                    <a:pt x="1252" y="140"/>
                  </a:moveTo>
                  <a:cubicBezTo>
                    <a:pt x="1237" y="152"/>
                    <a:pt x="1218" y="158"/>
                    <a:pt x="1198" y="158"/>
                  </a:cubicBezTo>
                  <a:cubicBezTo>
                    <a:pt x="1155" y="158"/>
                    <a:pt x="1124" y="125"/>
                    <a:pt x="1124" y="84"/>
                  </a:cubicBezTo>
                  <a:cubicBezTo>
                    <a:pt x="1124" y="42"/>
                    <a:pt x="1155" y="10"/>
                    <a:pt x="1198" y="10"/>
                  </a:cubicBezTo>
                  <a:cubicBezTo>
                    <a:pt x="1218" y="10"/>
                    <a:pt x="1237" y="16"/>
                    <a:pt x="1252" y="27"/>
                  </a:cubicBezTo>
                  <a:cubicBezTo>
                    <a:pt x="1254" y="26"/>
                    <a:pt x="1253" y="17"/>
                    <a:pt x="1252" y="15"/>
                  </a:cubicBezTo>
                  <a:cubicBezTo>
                    <a:pt x="1238" y="5"/>
                    <a:pt x="1219" y="0"/>
                    <a:pt x="1198" y="0"/>
                  </a:cubicBezTo>
                  <a:cubicBezTo>
                    <a:pt x="1147" y="0"/>
                    <a:pt x="1112" y="37"/>
                    <a:pt x="1112" y="84"/>
                  </a:cubicBezTo>
                  <a:cubicBezTo>
                    <a:pt x="1112" y="130"/>
                    <a:pt x="1147" y="168"/>
                    <a:pt x="1198" y="168"/>
                  </a:cubicBezTo>
                  <a:cubicBezTo>
                    <a:pt x="1219" y="168"/>
                    <a:pt x="1238" y="162"/>
                    <a:pt x="1252" y="152"/>
                  </a:cubicBezTo>
                  <a:cubicBezTo>
                    <a:pt x="1253" y="150"/>
                    <a:pt x="1254" y="142"/>
                    <a:pt x="1252" y="140"/>
                  </a:cubicBezTo>
                  <a:moveTo>
                    <a:pt x="1310" y="3"/>
                  </a:moveTo>
                  <a:cubicBezTo>
                    <a:pt x="1307" y="2"/>
                    <a:pt x="1302" y="2"/>
                    <a:pt x="1299" y="3"/>
                  </a:cubicBezTo>
                  <a:cubicBezTo>
                    <a:pt x="1299" y="164"/>
                    <a:pt x="1299" y="164"/>
                    <a:pt x="1299" y="164"/>
                  </a:cubicBezTo>
                  <a:cubicBezTo>
                    <a:pt x="1302" y="165"/>
                    <a:pt x="1307" y="165"/>
                    <a:pt x="1310" y="164"/>
                  </a:cubicBezTo>
                  <a:lnTo>
                    <a:pt x="1310" y="3"/>
                  </a:lnTo>
                  <a:close/>
                  <a:moveTo>
                    <a:pt x="1422" y="3"/>
                  </a:moveTo>
                  <a:cubicBezTo>
                    <a:pt x="1419" y="2"/>
                    <a:pt x="1414" y="2"/>
                    <a:pt x="1411" y="3"/>
                  </a:cubicBezTo>
                  <a:cubicBezTo>
                    <a:pt x="1343" y="164"/>
                    <a:pt x="1343" y="164"/>
                    <a:pt x="1343" y="164"/>
                  </a:cubicBezTo>
                  <a:cubicBezTo>
                    <a:pt x="1346" y="165"/>
                    <a:pt x="1352" y="165"/>
                    <a:pt x="1355" y="164"/>
                  </a:cubicBezTo>
                  <a:cubicBezTo>
                    <a:pt x="1376" y="115"/>
                    <a:pt x="1376" y="115"/>
                    <a:pt x="1376" y="115"/>
                  </a:cubicBezTo>
                  <a:cubicBezTo>
                    <a:pt x="1457" y="115"/>
                    <a:pt x="1457" y="115"/>
                    <a:pt x="1457" y="115"/>
                  </a:cubicBezTo>
                  <a:cubicBezTo>
                    <a:pt x="1478" y="164"/>
                    <a:pt x="1478" y="164"/>
                    <a:pt x="1478" y="164"/>
                  </a:cubicBezTo>
                  <a:cubicBezTo>
                    <a:pt x="1481" y="165"/>
                    <a:pt x="1487" y="165"/>
                    <a:pt x="1490" y="164"/>
                  </a:cubicBezTo>
                  <a:lnTo>
                    <a:pt x="1422" y="3"/>
                  </a:lnTo>
                  <a:close/>
                  <a:moveTo>
                    <a:pt x="1380" y="104"/>
                  </a:moveTo>
                  <a:cubicBezTo>
                    <a:pt x="1417" y="18"/>
                    <a:pt x="1417" y="18"/>
                    <a:pt x="1417" y="18"/>
                  </a:cubicBezTo>
                  <a:cubicBezTo>
                    <a:pt x="1453" y="104"/>
                    <a:pt x="1453" y="104"/>
                    <a:pt x="1453" y="104"/>
                  </a:cubicBezTo>
                  <a:lnTo>
                    <a:pt x="1380" y="104"/>
                  </a:lnTo>
                  <a:close/>
                  <a:moveTo>
                    <a:pt x="1534" y="154"/>
                  </a:moveTo>
                  <a:cubicBezTo>
                    <a:pt x="1534" y="3"/>
                    <a:pt x="1534" y="3"/>
                    <a:pt x="1534" y="3"/>
                  </a:cubicBezTo>
                  <a:cubicBezTo>
                    <a:pt x="1532" y="2"/>
                    <a:pt x="1526" y="2"/>
                    <a:pt x="1523" y="3"/>
                  </a:cubicBezTo>
                  <a:cubicBezTo>
                    <a:pt x="1523" y="164"/>
                    <a:pt x="1523" y="164"/>
                    <a:pt x="1523" y="164"/>
                  </a:cubicBezTo>
                  <a:cubicBezTo>
                    <a:pt x="1626" y="164"/>
                    <a:pt x="1626" y="164"/>
                    <a:pt x="1626" y="164"/>
                  </a:cubicBezTo>
                  <a:cubicBezTo>
                    <a:pt x="1628" y="161"/>
                    <a:pt x="1628" y="157"/>
                    <a:pt x="1626" y="154"/>
                  </a:cubicBezTo>
                  <a:lnTo>
                    <a:pt x="1534" y="154"/>
                  </a:lnTo>
                  <a:close/>
                  <a:moveTo>
                    <a:pt x="18" y="368"/>
                  </a:moveTo>
                  <a:cubicBezTo>
                    <a:pt x="18" y="217"/>
                    <a:pt x="18" y="217"/>
                    <a:pt x="18" y="217"/>
                  </a:cubicBezTo>
                  <a:cubicBezTo>
                    <a:pt x="15" y="216"/>
                    <a:pt x="9" y="216"/>
                    <a:pt x="6" y="217"/>
                  </a:cubicBezTo>
                  <a:cubicBezTo>
                    <a:pt x="6" y="378"/>
                    <a:pt x="6" y="378"/>
                    <a:pt x="6" y="378"/>
                  </a:cubicBezTo>
                  <a:cubicBezTo>
                    <a:pt x="109" y="378"/>
                    <a:pt x="109" y="378"/>
                    <a:pt x="109" y="378"/>
                  </a:cubicBezTo>
                  <a:cubicBezTo>
                    <a:pt x="111" y="375"/>
                    <a:pt x="111" y="371"/>
                    <a:pt x="109" y="368"/>
                  </a:cubicBezTo>
                  <a:lnTo>
                    <a:pt x="18" y="368"/>
                  </a:lnTo>
                  <a:close/>
                  <a:moveTo>
                    <a:pt x="208" y="217"/>
                  </a:moveTo>
                  <a:cubicBezTo>
                    <a:pt x="205" y="216"/>
                    <a:pt x="200" y="216"/>
                    <a:pt x="197" y="217"/>
                  </a:cubicBezTo>
                  <a:cubicBezTo>
                    <a:pt x="129" y="378"/>
                    <a:pt x="129" y="378"/>
                    <a:pt x="129" y="378"/>
                  </a:cubicBezTo>
                  <a:cubicBezTo>
                    <a:pt x="132" y="379"/>
                    <a:pt x="138" y="379"/>
                    <a:pt x="141" y="378"/>
                  </a:cubicBezTo>
                  <a:cubicBezTo>
                    <a:pt x="162" y="329"/>
                    <a:pt x="162" y="329"/>
                    <a:pt x="162" y="329"/>
                  </a:cubicBezTo>
                  <a:cubicBezTo>
                    <a:pt x="243" y="329"/>
                    <a:pt x="243" y="329"/>
                    <a:pt x="243" y="329"/>
                  </a:cubicBezTo>
                  <a:cubicBezTo>
                    <a:pt x="264" y="378"/>
                    <a:pt x="264" y="378"/>
                    <a:pt x="264" y="378"/>
                  </a:cubicBezTo>
                  <a:cubicBezTo>
                    <a:pt x="267" y="379"/>
                    <a:pt x="273" y="379"/>
                    <a:pt x="276" y="378"/>
                  </a:cubicBezTo>
                  <a:lnTo>
                    <a:pt x="208" y="217"/>
                  </a:lnTo>
                  <a:close/>
                  <a:moveTo>
                    <a:pt x="166" y="319"/>
                  </a:moveTo>
                  <a:cubicBezTo>
                    <a:pt x="203" y="232"/>
                    <a:pt x="203" y="232"/>
                    <a:pt x="203" y="232"/>
                  </a:cubicBezTo>
                  <a:cubicBezTo>
                    <a:pt x="239" y="319"/>
                    <a:pt x="239" y="319"/>
                    <a:pt x="239" y="319"/>
                  </a:cubicBezTo>
                  <a:lnTo>
                    <a:pt x="166" y="319"/>
                  </a:lnTo>
                  <a:close/>
                  <a:moveTo>
                    <a:pt x="507" y="217"/>
                  </a:moveTo>
                  <a:cubicBezTo>
                    <a:pt x="504" y="216"/>
                    <a:pt x="498" y="216"/>
                    <a:pt x="495" y="217"/>
                  </a:cubicBezTo>
                  <a:cubicBezTo>
                    <a:pt x="446" y="361"/>
                    <a:pt x="446" y="361"/>
                    <a:pt x="446" y="361"/>
                  </a:cubicBezTo>
                  <a:cubicBezTo>
                    <a:pt x="397" y="217"/>
                    <a:pt x="397" y="217"/>
                    <a:pt x="397" y="217"/>
                  </a:cubicBezTo>
                  <a:cubicBezTo>
                    <a:pt x="394" y="216"/>
                    <a:pt x="390" y="216"/>
                    <a:pt x="387" y="217"/>
                  </a:cubicBezTo>
                  <a:cubicBezTo>
                    <a:pt x="338" y="361"/>
                    <a:pt x="338" y="361"/>
                    <a:pt x="338" y="361"/>
                  </a:cubicBezTo>
                  <a:cubicBezTo>
                    <a:pt x="290" y="217"/>
                    <a:pt x="290" y="217"/>
                    <a:pt x="290" y="217"/>
                  </a:cubicBezTo>
                  <a:cubicBezTo>
                    <a:pt x="287" y="216"/>
                    <a:pt x="281" y="216"/>
                    <a:pt x="278" y="217"/>
                  </a:cubicBezTo>
                  <a:cubicBezTo>
                    <a:pt x="333" y="378"/>
                    <a:pt x="333" y="378"/>
                    <a:pt x="333" y="378"/>
                  </a:cubicBezTo>
                  <a:cubicBezTo>
                    <a:pt x="336" y="379"/>
                    <a:pt x="341" y="379"/>
                    <a:pt x="344" y="378"/>
                  </a:cubicBezTo>
                  <a:cubicBezTo>
                    <a:pt x="392" y="236"/>
                    <a:pt x="392" y="236"/>
                    <a:pt x="392" y="236"/>
                  </a:cubicBezTo>
                  <a:cubicBezTo>
                    <a:pt x="441" y="378"/>
                    <a:pt x="441" y="378"/>
                    <a:pt x="441" y="378"/>
                  </a:cubicBezTo>
                  <a:cubicBezTo>
                    <a:pt x="444" y="379"/>
                    <a:pt x="448" y="379"/>
                    <a:pt x="451" y="378"/>
                  </a:cubicBezTo>
                  <a:lnTo>
                    <a:pt x="507" y="217"/>
                  </a:lnTo>
                  <a:close/>
                  <a:moveTo>
                    <a:pt x="600" y="316"/>
                  </a:moveTo>
                  <a:cubicBezTo>
                    <a:pt x="662" y="217"/>
                    <a:pt x="662" y="217"/>
                    <a:pt x="662" y="217"/>
                  </a:cubicBezTo>
                  <a:cubicBezTo>
                    <a:pt x="659" y="216"/>
                    <a:pt x="652" y="216"/>
                    <a:pt x="649" y="217"/>
                  </a:cubicBezTo>
                  <a:cubicBezTo>
                    <a:pt x="594" y="305"/>
                    <a:pt x="594" y="305"/>
                    <a:pt x="594" y="305"/>
                  </a:cubicBezTo>
                  <a:cubicBezTo>
                    <a:pt x="539" y="217"/>
                    <a:pt x="539" y="217"/>
                    <a:pt x="539" y="217"/>
                  </a:cubicBezTo>
                  <a:cubicBezTo>
                    <a:pt x="536" y="216"/>
                    <a:pt x="529" y="216"/>
                    <a:pt x="526" y="217"/>
                  </a:cubicBezTo>
                  <a:cubicBezTo>
                    <a:pt x="588" y="316"/>
                    <a:pt x="588" y="316"/>
                    <a:pt x="588" y="316"/>
                  </a:cubicBezTo>
                  <a:cubicBezTo>
                    <a:pt x="588" y="378"/>
                    <a:pt x="588" y="378"/>
                    <a:pt x="588" y="378"/>
                  </a:cubicBezTo>
                  <a:cubicBezTo>
                    <a:pt x="591" y="379"/>
                    <a:pt x="597" y="379"/>
                    <a:pt x="600" y="378"/>
                  </a:cubicBezTo>
                  <a:lnTo>
                    <a:pt x="600" y="316"/>
                  </a:lnTo>
                  <a:close/>
                  <a:moveTo>
                    <a:pt x="706" y="368"/>
                  </a:moveTo>
                  <a:cubicBezTo>
                    <a:pt x="706" y="301"/>
                    <a:pt x="706" y="301"/>
                    <a:pt x="706" y="301"/>
                  </a:cubicBezTo>
                  <a:cubicBezTo>
                    <a:pt x="794" y="301"/>
                    <a:pt x="794" y="301"/>
                    <a:pt x="794" y="301"/>
                  </a:cubicBezTo>
                  <a:cubicBezTo>
                    <a:pt x="796" y="297"/>
                    <a:pt x="796" y="294"/>
                    <a:pt x="794" y="291"/>
                  </a:cubicBezTo>
                  <a:cubicBezTo>
                    <a:pt x="706" y="291"/>
                    <a:pt x="706" y="291"/>
                    <a:pt x="706" y="291"/>
                  </a:cubicBezTo>
                  <a:cubicBezTo>
                    <a:pt x="706" y="227"/>
                    <a:pt x="706" y="227"/>
                    <a:pt x="706" y="227"/>
                  </a:cubicBezTo>
                  <a:cubicBezTo>
                    <a:pt x="802" y="227"/>
                    <a:pt x="802" y="227"/>
                    <a:pt x="802" y="227"/>
                  </a:cubicBezTo>
                  <a:cubicBezTo>
                    <a:pt x="803" y="224"/>
                    <a:pt x="803" y="220"/>
                    <a:pt x="802" y="217"/>
                  </a:cubicBezTo>
                  <a:cubicBezTo>
                    <a:pt x="695" y="217"/>
                    <a:pt x="695" y="217"/>
                    <a:pt x="695" y="217"/>
                  </a:cubicBezTo>
                  <a:cubicBezTo>
                    <a:pt x="695" y="378"/>
                    <a:pt x="695" y="378"/>
                    <a:pt x="695" y="378"/>
                  </a:cubicBezTo>
                  <a:cubicBezTo>
                    <a:pt x="802" y="378"/>
                    <a:pt x="802" y="378"/>
                    <a:pt x="802" y="378"/>
                  </a:cubicBezTo>
                  <a:cubicBezTo>
                    <a:pt x="803" y="375"/>
                    <a:pt x="803" y="371"/>
                    <a:pt x="802" y="368"/>
                  </a:cubicBezTo>
                  <a:lnTo>
                    <a:pt x="706" y="368"/>
                  </a:lnTo>
                  <a:close/>
                  <a:moveTo>
                    <a:pt x="837" y="217"/>
                  </a:moveTo>
                  <a:cubicBezTo>
                    <a:pt x="837" y="378"/>
                    <a:pt x="837" y="378"/>
                    <a:pt x="837" y="378"/>
                  </a:cubicBezTo>
                  <a:cubicBezTo>
                    <a:pt x="840" y="379"/>
                    <a:pt x="846" y="379"/>
                    <a:pt x="849" y="378"/>
                  </a:cubicBezTo>
                  <a:cubicBezTo>
                    <a:pt x="849" y="318"/>
                    <a:pt x="849" y="318"/>
                    <a:pt x="849" y="318"/>
                  </a:cubicBezTo>
                  <a:cubicBezTo>
                    <a:pt x="897" y="318"/>
                    <a:pt x="897" y="318"/>
                    <a:pt x="897" y="318"/>
                  </a:cubicBezTo>
                  <a:cubicBezTo>
                    <a:pt x="944" y="378"/>
                    <a:pt x="944" y="378"/>
                    <a:pt x="944" y="378"/>
                  </a:cubicBezTo>
                  <a:cubicBezTo>
                    <a:pt x="947" y="379"/>
                    <a:pt x="954" y="379"/>
                    <a:pt x="957" y="378"/>
                  </a:cubicBezTo>
                  <a:cubicBezTo>
                    <a:pt x="910" y="316"/>
                    <a:pt x="910" y="316"/>
                    <a:pt x="910" y="316"/>
                  </a:cubicBezTo>
                  <a:cubicBezTo>
                    <a:pt x="940" y="311"/>
                    <a:pt x="954" y="291"/>
                    <a:pt x="954" y="268"/>
                  </a:cubicBezTo>
                  <a:cubicBezTo>
                    <a:pt x="954" y="241"/>
                    <a:pt x="935" y="217"/>
                    <a:pt x="895" y="217"/>
                  </a:cubicBezTo>
                  <a:lnTo>
                    <a:pt x="837" y="217"/>
                  </a:lnTo>
                  <a:close/>
                  <a:moveTo>
                    <a:pt x="849" y="227"/>
                  </a:moveTo>
                  <a:cubicBezTo>
                    <a:pt x="895" y="227"/>
                    <a:pt x="895" y="227"/>
                    <a:pt x="895" y="227"/>
                  </a:cubicBezTo>
                  <a:cubicBezTo>
                    <a:pt x="928" y="227"/>
                    <a:pt x="942" y="246"/>
                    <a:pt x="942" y="268"/>
                  </a:cubicBezTo>
                  <a:cubicBezTo>
                    <a:pt x="942" y="289"/>
                    <a:pt x="928" y="308"/>
                    <a:pt x="895" y="308"/>
                  </a:cubicBezTo>
                  <a:cubicBezTo>
                    <a:pt x="849" y="308"/>
                    <a:pt x="849" y="308"/>
                    <a:pt x="849" y="308"/>
                  </a:cubicBezTo>
                  <a:lnTo>
                    <a:pt x="849" y="227"/>
                  </a:lnTo>
                  <a:close/>
                  <a:moveTo>
                    <a:pt x="1084" y="229"/>
                  </a:moveTo>
                  <a:cubicBezTo>
                    <a:pt x="1072" y="220"/>
                    <a:pt x="1056" y="214"/>
                    <a:pt x="1037" y="214"/>
                  </a:cubicBezTo>
                  <a:cubicBezTo>
                    <a:pt x="1004" y="214"/>
                    <a:pt x="986" y="234"/>
                    <a:pt x="986" y="256"/>
                  </a:cubicBezTo>
                  <a:cubicBezTo>
                    <a:pt x="986" y="283"/>
                    <a:pt x="1007" y="292"/>
                    <a:pt x="1035" y="300"/>
                  </a:cubicBezTo>
                  <a:cubicBezTo>
                    <a:pt x="1063" y="309"/>
                    <a:pt x="1081" y="315"/>
                    <a:pt x="1081" y="338"/>
                  </a:cubicBezTo>
                  <a:cubicBezTo>
                    <a:pt x="1081" y="358"/>
                    <a:pt x="1063" y="372"/>
                    <a:pt x="1039" y="372"/>
                  </a:cubicBezTo>
                  <a:cubicBezTo>
                    <a:pt x="1022" y="372"/>
                    <a:pt x="1003" y="365"/>
                    <a:pt x="989" y="353"/>
                  </a:cubicBezTo>
                  <a:cubicBezTo>
                    <a:pt x="987" y="355"/>
                    <a:pt x="988" y="364"/>
                    <a:pt x="989" y="366"/>
                  </a:cubicBezTo>
                  <a:cubicBezTo>
                    <a:pt x="1003" y="376"/>
                    <a:pt x="1022" y="382"/>
                    <a:pt x="1039" y="382"/>
                  </a:cubicBezTo>
                  <a:cubicBezTo>
                    <a:pt x="1070" y="382"/>
                    <a:pt x="1092" y="364"/>
                    <a:pt x="1092" y="338"/>
                  </a:cubicBezTo>
                  <a:cubicBezTo>
                    <a:pt x="1092" y="308"/>
                    <a:pt x="1069" y="299"/>
                    <a:pt x="1043" y="291"/>
                  </a:cubicBezTo>
                  <a:cubicBezTo>
                    <a:pt x="1011" y="280"/>
                    <a:pt x="998" y="275"/>
                    <a:pt x="998" y="255"/>
                  </a:cubicBezTo>
                  <a:cubicBezTo>
                    <a:pt x="998" y="238"/>
                    <a:pt x="1012" y="224"/>
                    <a:pt x="1037" y="224"/>
                  </a:cubicBezTo>
                  <a:cubicBezTo>
                    <a:pt x="1055" y="224"/>
                    <a:pt x="1072" y="230"/>
                    <a:pt x="1084" y="242"/>
                  </a:cubicBezTo>
                  <a:cubicBezTo>
                    <a:pt x="1085" y="240"/>
                    <a:pt x="1085" y="231"/>
                    <a:pt x="1084" y="229"/>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p>
          </p:txBody>
        </p:sp>
      </p:grpSp>
      <p:sp>
        <p:nvSpPr>
          <p:cNvPr id="18" name="Freeform 5"/>
          <p:cNvSpPr>
            <a:spLocks noEditPoints="1"/>
          </p:cNvSpPr>
          <p:nvPr userDrawn="1"/>
        </p:nvSpPr>
        <p:spPr bwMode="gray">
          <a:xfrm>
            <a:off x="10117931" y="5235004"/>
            <a:ext cx="1235869" cy="905096"/>
          </a:xfrm>
          <a:custGeom>
            <a:avLst/>
            <a:gdLst>
              <a:gd name="T0" fmla="*/ 237 w 1556"/>
              <a:gd name="T1" fmla="*/ 1089 h 1139"/>
              <a:gd name="T2" fmla="*/ 95 w 1556"/>
              <a:gd name="T3" fmla="*/ 1046 h 1139"/>
              <a:gd name="T4" fmla="*/ 1268 w 1556"/>
              <a:gd name="T5" fmla="*/ 975 h 1139"/>
              <a:gd name="T6" fmla="*/ 1203 w 1556"/>
              <a:gd name="T7" fmla="*/ 960 h 1139"/>
              <a:gd name="T8" fmla="*/ 1020 w 1556"/>
              <a:gd name="T9" fmla="*/ 926 h 1139"/>
              <a:gd name="T10" fmla="*/ 839 w 1556"/>
              <a:gd name="T11" fmla="*/ 980 h 1139"/>
              <a:gd name="T12" fmla="*/ 673 w 1556"/>
              <a:gd name="T13" fmla="*/ 985 h 1139"/>
              <a:gd name="T14" fmla="*/ 619 w 1556"/>
              <a:gd name="T15" fmla="*/ 924 h 1139"/>
              <a:gd name="T16" fmla="*/ 457 w 1556"/>
              <a:gd name="T17" fmla="*/ 955 h 1139"/>
              <a:gd name="T18" fmla="*/ 375 w 1556"/>
              <a:gd name="T19" fmla="*/ 950 h 1139"/>
              <a:gd name="T20" fmla="*/ 215 w 1556"/>
              <a:gd name="T21" fmla="*/ 926 h 1139"/>
              <a:gd name="T22" fmla="*/ 87 w 1556"/>
              <a:gd name="T23" fmla="*/ 955 h 1139"/>
              <a:gd name="T24" fmla="*/ 1468 w 1556"/>
              <a:gd name="T25" fmla="*/ 678 h 1139"/>
              <a:gd name="T26" fmla="*/ 1298 w 1556"/>
              <a:gd name="T27" fmla="*/ 740 h 1139"/>
              <a:gd name="T28" fmla="*/ 1160 w 1556"/>
              <a:gd name="T29" fmla="*/ 726 h 1139"/>
              <a:gd name="T30" fmla="*/ 1108 w 1556"/>
              <a:gd name="T31" fmla="*/ 701 h 1139"/>
              <a:gd name="T32" fmla="*/ 950 w 1556"/>
              <a:gd name="T33" fmla="*/ 769 h 1139"/>
              <a:gd name="T34" fmla="*/ 853 w 1556"/>
              <a:gd name="T35" fmla="*/ 764 h 1139"/>
              <a:gd name="T36" fmla="*/ 683 w 1556"/>
              <a:gd name="T37" fmla="*/ 718 h 1139"/>
              <a:gd name="T38" fmla="*/ 477 w 1556"/>
              <a:gd name="T39" fmla="*/ 739 h 1139"/>
              <a:gd name="T40" fmla="*/ 354 w 1556"/>
              <a:gd name="T41" fmla="*/ 769 h 1139"/>
              <a:gd name="T42" fmla="*/ 275 w 1556"/>
              <a:gd name="T43" fmla="*/ 769 h 1139"/>
              <a:gd name="T44" fmla="*/ 120 w 1556"/>
              <a:gd name="T45" fmla="*/ 739 h 1139"/>
              <a:gd name="T46" fmla="*/ 63 w 1556"/>
              <a:gd name="T47" fmla="*/ 726 h 1139"/>
              <a:gd name="T48" fmla="*/ 1508 w 1556"/>
              <a:gd name="T49" fmla="*/ 598 h 1139"/>
              <a:gd name="T50" fmla="*/ 1390 w 1556"/>
              <a:gd name="T51" fmla="*/ 574 h 1139"/>
              <a:gd name="T52" fmla="*/ 1321 w 1556"/>
              <a:gd name="T53" fmla="*/ 619 h 1139"/>
              <a:gd name="T54" fmla="*/ 1167 w 1556"/>
              <a:gd name="T55" fmla="*/ 617 h 1139"/>
              <a:gd name="T56" fmla="*/ 1033 w 1556"/>
              <a:gd name="T57" fmla="*/ 532 h 1139"/>
              <a:gd name="T58" fmla="*/ 926 w 1556"/>
              <a:gd name="T59" fmla="*/ 566 h 1139"/>
              <a:gd name="T60" fmla="*/ 775 w 1556"/>
              <a:gd name="T61" fmla="*/ 619 h 1139"/>
              <a:gd name="T62" fmla="*/ 565 w 1556"/>
              <a:gd name="T63" fmla="*/ 589 h 1139"/>
              <a:gd name="T64" fmla="*/ 460 w 1556"/>
              <a:gd name="T65" fmla="*/ 587 h 1139"/>
              <a:gd name="T66" fmla="*/ 285 w 1556"/>
              <a:gd name="T67" fmla="*/ 612 h 1139"/>
              <a:gd name="T68" fmla="*/ 207 w 1556"/>
              <a:gd name="T69" fmla="*/ 619 h 1139"/>
              <a:gd name="T70" fmla="*/ 71 w 1556"/>
              <a:gd name="T71" fmla="*/ 534 h 1139"/>
              <a:gd name="T72" fmla="*/ 501 w 1556"/>
              <a:gd name="T73" fmla="*/ 401 h 1139"/>
              <a:gd name="T74" fmla="*/ 345 w 1556"/>
              <a:gd name="T75" fmla="*/ 340 h 1139"/>
              <a:gd name="T76" fmla="*/ 277 w 1556"/>
              <a:gd name="T77" fmla="*/ 359 h 1139"/>
              <a:gd name="T78" fmla="*/ 210 w 1556"/>
              <a:gd name="T79" fmla="*/ 352 h 1139"/>
              <a:gd name="T80" fmla="*/ 64 w 1556"/>
              <a:gd name="T81" fmla="*/ 369 h 1139"/>
              <a:gd name="T82" fmla="*/ 1336 w 1556"/>
              <a:gd name="T83" fmla="*/ 204 h 1139"/>
              <a:gd name="T84" fmla="*/ 1237 w 1556"/>
              <a:gd name="T85" fmla="*/ 180 h 1139"/>
              <a:gd name="T86" fmla="*/ 1137 w 1556"/>
              <a:gd name="T87" fmla="*/ 239 h 1139"/>
              <a:gd name="T88" fmla="*/ 1021 w 1556"/>
              <a:gd name="T89" fmla="*/ 190 h 1139"/>
              <a:gd name="T90" fmla="*/ 921 w 1556"/>
              <a:gd name="T91" fmla="*/ 244 h 1139"/>
              <a:gd name="T92" fmla="*/ 801 w 1556"/>
              <a:gd name="T93" fmla="*/ 249 h 1139"/>
              <a:gd name="T94" fmla="*/ 610 w 1556"/>
              <a:gd name="T95" fmla="*/ 251 h 1139"/>
              <a:gd name="T96" fmla="*/ 471 w 1556"/>
              <a:gd name="T97" fmla="*/ 200 h 1139"/>
              <a:gd name="T98" fmla="*/ 309 w 1556"/>
              <a:gd name="T99" fmla="*/ 219 h 1139"/>
              <a:gd name="T100" fmla="*/ 200 w 1556"/>
              <a:gd name="T101" fmla="*/ 152 h 1139"/>
              <a:gd name="T102" fmla="*/ 102 w 1556"/>
              <a:gd name="T103" fmla="*/ 249 h 1139"/>
              <a:gd name="T104" fmla="*/ 1470 w 1556"/>
              <a:gd name="T105" fmla="*/ 43 h 1139"/>
              <a:gd name="T106" fmla="*/ 1423 w 1556"/>
              <a:gd name="T107" fmla="*/ 86 h 1139"/>
              <a:gd name="T108" fmla="*/ 1311 w 1556"/>
              <a:gd name="T109" fmla="*/ 90 h 1139"/>
              <a:gd name="T110" fmla="*/ 1160 w 1556"/>
              <a:gd name="T111" fmla="*/ 48 h 1139"/>
              <a:gd name="T112" fmla="*/ 1022 w 1556"/>
              <a:gd name="T113" fmla="*/ 9 h 1139"/>
              <a:gd name="T114" fmla="*/ 904 w 1556"/>
              <a:gd name="T115" fmla="*/ 36 h 1139"/>
              <a:gd name="T116" fmla="*/ 718 w 1556"/>
              <a:gd name="T117" fmla="*/ 57 h 1139"/>
              <a:gd name="T118" fmla="*/ 588 w 1556"/>
              <a:gd name="T119" fmla="*/ 75 h 1139"/>
              <a:gd name="T120" fmla="*/ 453 w 1556"/>
              <a:gd name="T121" fmla="*/ 28 h 1139"/>
              <a:gd name="T122" fmla="*/ 291 w 1556"/>
              <a:gd name="T123" fmla="*/ 0 h 1139"/>
              <a:gd name="T124" fmla="*/ 80 w 1556"/>
              <a:gd name="T125" fmla="*/ 63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6" h="1139">
                <a:moveTo>
                  <a:pt x="349" y="1137"/>
                </a:moveTo>
                <a:cubicBezTo>
                  <a:pt x="405" y="1137"/>
                  <a:pt x="405" y="1137"/>
                  <a:pt x="405" y="1137"/>
                </a:cubicBezTo>
                <a:cubicBezTo>
                  <a:pt x="405" y="1130"/>
                  <a:pt x="405" y="1130"/>
                  <a:pt x="405" y="1130"/>
                </a:cubicBezTo>
                <a:cubicBezTo>
                  <a:pt x="357" y="1130"/>
                  <a:pt x="357" y="1130"/>
                  <a:pt x="357" y="1130"/>
                </a:cubicBezTo>
                <a:cubicBezTo>
                  <a:pt x="386" y="1101"/>
                  <a:pt x="386" y="1101"/>
                  <a:pt x="386" y="1101"/>
                </a:cubicBezTo>
                <a:cubicBezTo>
                  <a:pt x="395" y="1092"/>
                  <a:pt x="404" y="1082"/>
                  <a:pt x="404" y="1068"/>
                </a:cubicBezTo>
                <a:cubicBezTo>
                  <a:pt x="404" y="1053"/>
                  <a:pt x="392" y="1045"/>
                  <a:pt x="378" y="1045"/>
                </a:cubicBezTo>
                <a:cubicBezTo>
                  <a:pt x="364" y="1045"/>
                  <a:pt x="354" y="1052"/>
                  <a:pt x="351" y="1066"/>
                </a:cubicBezTo>
                <a:cubicBezTo>
                  <a:pt x="360" y="1067"/>
                  <a:pt x="360" y="1067"/>
                  <a:pt x="360" y="1067"/>
                </a:cubicBezTo>
                <a:cubicBezTo>
                  <a:pt x="362" y="1058"/>
                  <a:pt x="368" y="1052"/>
                  <a:pt x="378" y="1052"/>
                </a:cubicBezTo>
                <a:cubicBezTo>
                  <a:pt x="388" y="1052"/>
                  <a:pt x="396" y="1058"/>
                  <a:pt x="396" y="1069"/>
                </a:cubicBezTo>
                <a:cubicBezTo>
                  <a:pt x="396" y="1078"/>
                  <a:pt x="389" y="1086"/>
                  <a:pt x="383" y="1092"/>
                </a:cubicBezTo>
                <a:cubicBezTo>
                  <a:pt x="349" y="1128"/>
                  <a:pt x="349" y="1128"/>
                  <a:pt x="349" y="1128"/>
                </a:cubicBezTo>
                <a:lnTo>
                  <a:pt x="349" y="1137"/>
                </a:lnTo>
                <a:close/>
                <a:moveTo>
                  <a:pt x="287" y="1092"/>
                </a:moveTo>
                <a:cubicBezTo>
                  <a:pt x="287" y="1078"/>
                  <a:pt x="289" y="1052"/>
                  <a:pt x="308" y="1052"/>
                </a:cubicBezTo>
                <a:cubicBezTo>
                  <a:pt x="327" y="1052"/>
                  <a:pt x="330" y="1078"/>
                  <a:pt x="330" y="1092"/>
                </a:cubicBezTo>
                <a:cubicBezTo>
                  <a:pt x="330" y="1106"/>
                  <a:pt x="327" y="1132"/>
                  <a:pt x="308" y="1132"/>
                </a:cubicBezTo>
                <a:cubicBezTo>
                  <a:pt x="289" y="1132"/>
                  <a:pt x="287" y="1106"/>
                  <a:pt x="287" y="1092"/>
                </a:cubicBezTo>
                <a:moveTo>
                  <a:pt x="278" y="1092"/>
                </a:moveTo>
                <a:cubicBezTo>
                  <a:pt x="278" y="1111"/>
                  <a:pt x="283" y="1139"/>
                  <a:pt x="308" y="1139"/>
                </a:cubicBezTo>
                <a:cubicBezTo>
                  <a:pt x="334" y="1139"/>
                  <a:pt x="338" y="1111"/>
                  <a:pt x="338" y="1092"/>
                </a:cubicBezTo>
                <a:cubicBezTo>
                  <a:pt x="338" y="1072"/>
                  <a:pt x="334" y="1045"/>
                  <a:pt x="308" y="1045"/>
                </a:cubicBezTo>
                <a:cubicBezTo>
                  <a:pt x="283" y="1045"/>
                  <a:pt x="278" y="1072"/>
                  <a:pt x="278" y="1092"/>
                </a:cubicBezTo>
                <a:moveTo>
                  <a:pt x="237" y="1089"/>
                </a:moveTo>
                <a:cubicBezTo>
                  <a:pt x="249" y="1089"/>
                  <a:pt x="258" y="1099"/>
                  <a:pt x="258" y="1110"/>
                </a:cubicBezTo>
                <a:cubicBezTo>
                  <a:pt x="258" y="1123"/>
                  <a:pt x="250" y="1132"/>
                  <a:pt x="237" y="1132"/>
                </a:cubicBezTo>
                <a:cubicBezTo>
                  <a:pt x="224" y="1132"/>
                  <a:pt x="216" y="1123"/>
                  <a:pt x="216" y="1110"/>
                </a:cubicBezTo>
                <a:cubicBezTo>
                  <a:pt x="216" y="1099"/>
                  <a:pt x="225" y="1089"/>
                  <a:pt x="237" y="1089"/>
                </a:cubicBezTo>
                <a:moveTo>
                  <a:pt x="250" y="1046"/>
                </a:moveTo>
                <a:cubicBezTo>
                  <a:pt x="240" y="1046"/>
                  <a:pt x="240" y="1046"/>
                  <a:pt x="240" y="1046"/>
                </a:cubicBezTo>
                <a:cubicBezTo>
                  <a:pt x="216" y="1087"/>
                  <a:pt x="216" y="1087"/>
                  <a:pt x="216" y="1087"/>
                </a:cubicBezTo>
                <a:cubicBezTo>
                  <a:pt x="212" y="1093"/>
                  <a:pt x="207" y="1101"/>
                  <a:pt x="207" y="1110"/>
                </a:cubicBezTo>
                <a:cubicBezTo>
                  <a:pt x="207" y="1127"/>
                  <a:pt x="220" y="1139"/>
                  <a:pt x="237" y="1139"/>
                </a:cubicBezTo>
                <a:cubicBezTo>
                  <a:pt x="254" y="1139"/>
                  <a:pt x="267" y="1127"/>
                  <a:pt x="267" y="1110"/>
                </a:cubicBezTo>
                <a:cubicBezTo>
                  <a:pt x="267" y="1095"/>
                  <a:pt x="255" y="1083"/>
                  <a:pt x="239" y="1083"/>
                </a:cubicBezTo>
                <a:cubicBezTo>
                  <a:pt x="235" y="1083"/>
                  <a:pt x="229" y="1084"/>
                  <a:pt x="226" y="1086"/>
                </a:cubicBezTo>
                <a:cubicBezTo>
                  <a:pt x="225" y="1086"/>
                  <a:pt x="225" y="1086"/>
                  <a:pt x="225" y="1086"/>
                </a:cubicBezTo>
                <a:lnTo>
                  <a:pt x="250" y="1046"/>
                </a:lnTo>
                <a:close/>
                <a:moveTo>
                  <a:pt x="92" y="1137"/>
                </a:moveTo>
                <a:cubicBezTo>
                  <a:pt x="103" y="1137"/>
                  <a:pt x="103" y="1137"/>
                  <a:pt x="103" y="1137"/>
                </a:cubicBezTo>
                <a:cubicBezTo>
                  <a:pt x="131" y="1096"/>
                  <a:pt x="131" y="1096"/>
                  <a:pt x="131" y="1096"/>
                </a:cubicBezTo>
                <a:cubicBezTo>
                  <a:pt x="160" y="1137"/>
                  <a:pt x="160" y="1137"/>
                  <a:pt x="160" y="1137"/>
                </a:cubicBezTo>
                <a:cubicBezTo>
                  <a:pt x="170" y="1137"/>
                  <a:pt x="170" y="1137"/>
                  <a:pt x="170" y="1137"/>
                </a:cubicBezTo>
                <a:cubicBezTo>
                  <a:pt x="137" y="1089"/>
                  <a:pt x="137" y="1089"/>
                  <a:pt x="137" y="1089"/>
                </a:cubicBezTo>
                <a:cubicBezTo>
                  <a:pt x="167" y="1046"/>
                  <a:pt x="167" y="1046"/>
                  <a:pt x="167" y="1046"/>
                </a:cubicBezTo>
                <a:cubicBezTo>
                  <a:pt x="157" y="1046"/>
                  <a:pt x="157" y="1046"/>
                  <a:pt x="157" y="1046"/>
                </a:cubicBezTo>
                <a:cubicBezTo>
                  <a:pt x="132" y="1083"/>
                  <a:pt x="132" y="1083"/>
                  <a:pt x="132" y="1083"/>
                </a:cubicBezTo>
                <a:cubicBezTo>
                  <a:pt x="105" y="1046"/>
                  <a:pt x="105" y="1046"/>
                  <a:pt x="105" y="1046"/>
                </a:cubicBezTo>
                <a:cubicBezTo>
                  <a:pt x="95" y="1046"/>
                  <a:pt x="95" y="1046"/>
                  <a:pt x="95" y="1046"/>
                </a:cubicBezTo>
                <a:cubicBezTo>
                  <a:pt x="126" y="1089"/>
                  <a:pt x="126" y="1089"/>
                  <a:pt x="126" y="1089"/>
                </a:cubicBezTo>
                <a:lnTo>
                  <a:pt x="92" y="1137"/>
                </a:lnTo>
                <a:close/>
                <a:moveTo>
                  <a:pt x="19" y="1054"/>
                </a:moveTo>
                <a:cubicBezTo>
                  <a:pt x="36" y="1054"/>
                  <a:pt x="36" y="1054"/>
                  <a:pt x="36" y="1054"/>
                </a:cubicBezTo>
                <a:cubicBezTo>
                  <a:pt x="61" y="1054"/>
                  <a:pt x="79" y="1066"/>
                  <a:pt x="79" y="1092"/>
                </a:cubicBezTo>
                <a:cubicBezTo>
                  <a:pt x="79" y="1118"/>
                  <a:pt x="61" y="1129"/>
                  <a:pt x="36" y="1129"/>
                </a:cubicBezTo>
                <a:cubicBezTo>
                  <a:pt x="19" y="1129"/>
                  <a:pt x="19" y="1129"/>
                  <a:pt x="19" y="1129"/>
                </a:cubicBezTo>
                <a:lnTo>
                  <a:pt x="19" y="1054"/>
                </a:lnTo>
                <a:close/>
                <a:moveTo>
                  <a:pt x="11" y="1137"/>
                </a:moveTo>
                <a:cubicBezTo>
                  <a:pt x="39" y="1137"/>
                  <a:pt x="39" y="1137"/>
                  <a:pt x="39" y="1137"/>
                </a:cubicBezTo>
                <a:cubicBezTo>
                  <a:pt x="86" y="1137"/>
                  <a:pt x="88" y="1098"/>
                  <a:pt x="88" y="1092"/>
                </a:cubicBezTo>
                <a:cubicBezTo>
                  <a:pt x="88" y="1085"/>
                  <a:pt x="86" y="1046"/>
                  <a:pt x="39" y="1046"/>
                </a:cubicBezTo>
                <a:cubicBezTo>
                  <a:pt x="11" y="1046"/>
                  <a:pt x="11" y="1046"/>
                  <a:pt x="11" y="1046"/>
                </a:cubicBezTo>
                <a:lnTo>
                  <a:pt x="11" y="1137"/>
                </a:lnTo>
                <a:close/>
                <a:moveTo>
                  <a:pt x="1276" y="926"/>
                </a:moveTo>
                <a:cubicBezTo>
                  <a:pt x="1268" y="926"/>
                  <a:pt x="1268" y="926"/>
                  <a:pt x="1268" y="926"/>
                </a:cubicBezTo>
                <a:cubicBezTo>
                  <a:pt x="1268" y="956"/>
                  <a:pt x="1268" y="956"/>
                  <a:pt x="1268" y="956"/>
                </a:cubicBezTo>
                <a:cubicBezTo>
                  <a:pt x="1268" y="972"/>
                  <a:pt x="1259" y="980"/>
                  <a:pt x="1247" y="980"/>
                </a:cubicBezTo>
                <a:cubicBezTo>
                  <a:pt x="1235" y="980"/>
                  <a:pt x="1233" y="970"/>
                  <a:pt x="1233" y="961"/>
                </a:cubicBezTo>
                <a:cubicBezTo>
                  <a:pt x="1233" y="926"/>
                  <a:pt x="1233" y="926"/>
                  <a:pt x="1233" y="926"/>
                </a:cubicBezTo>
                <a:cubicBezTo>
                  <a:pt x="1225" y="926"/>
                  <a:pt x="1225" y="926"/>
                  <a:pt x="1225" y="926"/>
                </a:cubicBezTo>
                <a:cubicBezTo>
                  <a:pt x="1225" y="961"/>
                  <a:pt x="1225" y="961"/>
                  <a:pt x="1225" y="961"/>
                </a:cubicBezTo>
                <a:cubicBezTo>
                  <a:pt x="1225" y="974"/>
                  <a:pt x="1229" y="987"/>
                  <a:pt x="1247" y="987"/>
                </a:cubicBezTo>
                <a:cubicBezTo>
                  <a:pt x="1257" y="987"/>
                  <a:pt x="1265" y="981"/>
                  <a:pt x="1268" y="975"/>
                </a:cubicBezTo>
                <a:cubicBezTo>
                  <a:pt x="1268" y="975"/>
                  <a:pt x="1268" y="975"/>
                  <a:pt x="1268" y="975"/>
                </a:cubicBezTo>
                <a:cubicBezTo>
                  <a:pt x="1268" y="976"/>
                  <a:pt x="1268" y="981"/>
                  <a:pt x="1269" y="985"/>
                </a:cubicBezTo>
                <a:cubicBezTo>
                  <a:pt x="1276" y="985"/>
                  <a:pt x="1276" y="985"/>
                  <a:pt x="1276" y="985"/>
                </a:cubicBezTo>
                <a:cubicBezTo>
                  <a:pt x="1276" y="982"/>
                  <a:pt x="1276" y="973"/>
                  <a:pt x="1276" y="968"/>
                </a:cubicBezTo>
                <a:lnTo>
                  <a:pt x="1276" y="926"/>
                </a:lnTo>
                <a:close/>
                <a:moveTo>
                  <a:pt x="1196" y="955"/>
                </a:moveTo>
                <a:cubicBezTo>
                  <a:pt x="1196" y="959"/>
                  <a:pt x="1196" y="959"/>
                  <a:pt x="1196" y="959"/>
                </a:cubicBezTo>
                <a:cubicBezTo>
                  <a:pt x="1196" y="969"/>
                  <a:pt x="1192" y="980"/>
                  <a:pt x="1176" y="980"/>
                </a:cubicBezTo>
                <a:cubicBezTo>
                  <a:pt x="1169" y="980"/>
                  <a:pt x="1162" y="976"/>
                  <a:pt x="1162" y="969"/>
                </a:cubicBezTo>
                <a:cubicBezTo>
                  <a:pt x="1162" y="959"/>
                  <a:pt x="1175" y="955"/>
                  <a:pt x="1188" y="955"/>
                </a:cubicBezTo>
                <a:lnTo>
                  <a:pt x="1196" y="955"/>
                </a:lnTo>
                <a:close/>
                <a:moveTo>
                  <a:pt x="1203" y="946"/>
                </a:moveTo>
                <a:cubicBezTo>
                  <a:pt x="1203" y="931"/>
                  <a:pt x="1194" y="924"/>
                  <a:pt x="1180" y="924"/>
                </a:cubicBezTo>
                <a:cubicBezTo>
                  <a:pt x="1172" y="924"/>
                  <a:pt x="1163" y="927"/>
                  <a:pt x="1157" y="933"/>
                </a:cubicBezTo>
                <a:cubicBezTo>
                  <a:pt x="1162" y="938"/>
                  <a:pt x="1162" y="938"/>
                  <a:pt x="1162" y="938"/>
                </a:cubicBezTo>
                <a:cubicBezTo>
                  <a:pt x="1167" y="933"/>
                  <a:pt x="1173" y="931"/>
                  <a:pt x="1180" y="931"/>
                </a:cubicBezTo>
                <a:cubicBezTo>
                  <a:pt x="1189" y="931"/>
                  <a:pt x="1196" y="935"/>
                  <a:pt x="1196" y="946"/>
                </a:cubicBezTo>
                <a:cubicBezTo>
                  <a:pt x="1196" y="949"/>
                  <a:pt x="1196" y="949"/>
                  <a:pt x="1196" y="949"/>
                </a:cubicBezTo>
                <a:cubicBezTo>
                  <a:pt x="1187" y="949"/>
                  <a:pt x="1187" y="949"/>
                  <a:pt x="1187" y="949"/>
                </a:cubicBezTo>
                <a:cubicBezTo>
                  <a:pt x="1176" y="949"/>
                  <a:pt x="1155" y="951"/>
                  <a:pt x="1155" y="969"/>
                </a:cubicBezTo>
                <a:cubicBezTo>
                  <a:pt x="1155" y="982"/>
                  <a:pt x="1165" y="987"/>
                  <a:pt x="1175" y="987"/>
                </a:cubicBezTo>
                <a:cubicBezTo>
                  <a:pt x="1185" y="987"/>
                  <a:pt x="1192" y="983"/>
                  <a:pt x="1196" y="975"/>
                </a:cubicBezTo>
                <a:cubicBezTo>
                  <a:pt x="1196" y="975"/>
                  <a:pt x="1196" y="975"/>
                  <a:pt x="1196" y="975"/>
                </a:cubicBezTo>
                <a:cubicBezTo>
                  <a:pt x="1196" y="979"/>
                  <a:pt x="1197" y="982"/>
                  <a:pt x="1197" y="985"/>
                </a:cubicBezTo>
                <a:cubicBezTo>
                  <a:pt x="1204" y="985"/>
                  <a:pt x="1204" y="985"/>
                  <a:pt x="1204" y="985"/>
                </a:cubicBezTo>
                <a:cubicBezTo>
                  <a:pt x="1203" y="978"/>
                  <a:pt x="1203" y="972"/>
                  <a:pt x="1203" y="960"/>
                </a:cubicBezTo>
                <a:lnTo>
                  <a:pt x="1203" y="946"/>
                </a:lnTo>
                <a:close/>
                <a:moveTo>
                  <a:pt x="1123" y="980"/>
                </a:moveTo>
                <a:cubicBezTo>
                  <a:pt x="1123" y="983"/>
                  <a:pt x="1126" y="986"/>
                  <a:pt x="1130" y="986"/>
                </a:cubicBezTo>
                <a:cubicBezTo>
                  <a:pt x="1133" y="986"/>
                  <a:pt x="1136" y="983"/>
                  <a:pt x="1136" y="980"/>
                </a:cubicBezTo>
                <a:cubicBezTo>
                  <a:pt x="1136" y="976"/>
                  <a:pt x="1133" y="974"/>
                  <a:pt x="1130" y="974"/>
                </a:cubicBezTo>
                <a:cubicBezTo>
                  <a:pt x="1126" y="974"/>
                  <a:pt x="1123" y="976"/>
                  <a:pt x="1123" y="980"/>
                </a:cubicBezTo>
                <a:moveTo>
                  <a:pt x="1013" y="985"/>
                </a:moveTo>
                <a:cubicBezTo>
                  <a:pt x="1021" y="985"/>
                  <a:pt x="1021" y="985"/>
                  <a:pt x="1021" y="985"/>
                </a:cubicBezTo>
                <a:cubicBezTo>
                  <a:pt x="1021" y="955"/>
                  <a:pt x="1021" y="955"/>
                  <a:pt x="1021" y="955"/>
                </a:cubicBezTo>
                <a:cubicBezTo>
                  <a:pt x="1021" y="939"/>
                  <a:pt x="1030" y="931"/>
                  <a:pt x="1041" y="931"/>
                </a:cubicBezTo>
                <a:cubicBezTo>
                  <a:pt x="1050" y="931"/>
                  <a:pt x="1054" y="939"/>
                  <a:pt x="1054" y="949"/>
                </a:cubicBezTo>
                <a:cubicBezTo>
                  <a:pt x="1054" y="985"/>
                  <a:pt x="1054" y="985"/>
                  <a:pt x="1054" y="985"/>
                </a:cubicBezTo>
                <a:cubicBezTo>
                  <a:pt x="1061" y="985"/>
                  <a:pt x="1061" y="985"/>
                  <a:pt x="1061" y="985"/>
                </a:cubicBezTo>
                <a:cubicBezTo>
                  <a:pt x="1061" y="952"/>
                  <a:pt x="1061" y="952"/>
                  <a:pt x="1061" y="952"/>
                </a:cubicBezTo>
                <a:cubicBezTo>
                  <a:pt x="1061" y="943"/>
                  <a:pt x="1065" y="931"/>
                  <a:pt x="1079" y="931"/>
                </a:cubicBezTo>
                <a:cubicBezTo>
                  <a:pt x="1091" y="931"/>
                  <a:pt x="1094" y="941"/>
                  <a:pt x="1094" y="950"/>
                </a:cubicBezTo>
                <a:cubicBezTo>
                  <a:pt x="1094" y="985"/>
                  <a:pt x="1094" y="985"/>
                  <a:pt x="1094" y="985"/>
                </a:cubicBezTo>
                <a:cubicBezTo>
                  <a:pt x="1102" y="985"/>
                  <a:pt x="1102" y="985"/>
                  <a:pt x="1102" y="985"/>
                </a:cubicBezTo>
                <a:cubicBezTo>
                  <a:pt x="1102" y="950"/>
                  <a:pt x="1102" y="950"/>
                  <a:pt x="1102" y="950"/>
                </a:cubicBezTo>
                <a:cubicBezTo>
                  <a:pt x="1102" y="937"/>
                  <a:pt x="1098" y="924"/>
                  <a:pt x="1079" y="924"/>
                </a:cubicBezTo>
                <a:cubicBezTo>
                  <a:pt x="1071" y="924"/>
                  <a:pt x="1063" y="928"/>
                  <a:pt x="1059" y="937"/>
                </a:cubicBezTo>
                <a:cubicBezTo>
                  <a:pt x="1056" y="928"/>
                  <a:pt x="1049" y="924"/>
                  <a:pt x="1041" y="924"/>
                </a:cubicBezTo>
                <a:cubicBezTo>
                  <a:pt x="1032" y="924"/>
                  <a:pt x="1024" y="930"/>
                  <a:pt x="1021" y="936"/>
                </a:cubicBezTo>
                <a:cubicBezTo>
                  <a:pt x="1021" y="936"/>
                  <a:pt x="1021" y="936"/>
                  <a:pt x="1021" y="936"/>
                </a:cubicBezTo>
                <a:cubicBezTo>
                  <a:pt x="1021" y="935"/>
                  <a:pt x="1020" y="930"/>
                  <a:pt x="1020" y="926"/>
                </a:cubicBezTo>
                <a:cubicBezTo>
                  <a:pt x="1013" y="926"/>
                  <a:pt x="1013" y="926"/>
                  <a:pt x="1013" y="926"/>
                </a:cubicBezTo>
                <a:cubicBezTo>
                  <a:pt x="1013" y="929"/>
                  <a:pt x="1013" y="938"/>
                  <a:pt x="1013" y="943"/>
                </a:cubicBezTo>
                <a:lnTo>
                  <a:pt x="1013" y="985"/>
                </a:lnTo>
                <a:close/>
                <a:moveTo>
                  <a:pt x="939" y="955"/>
                </a:moveTo>
                <a:cubicBezTo>
                  <a:pt x="939" y="942"/>
                  <a:pt x="948" y="931"/>
                  <a:pt x="963" y="931"/>
                </a:cubicBezTo>
                <a:cubicBezTo>
                  <a:pt x="977" y="931"/>
                  <a:pt x="986" y="942"/>
                  <a:pt x="986" y="955"/>
                </a:cubicBezTo>
                <a:cubicBezTo>
                  <a:pt x="986" y="969"/>
                  <a:pt x="977" y="980"/>
                  <a:pt x="963" y="980"/>
                </a:cubicBezTo>
                <a:cubicBezTo>
                  <a:pt x="948" y="980"/>
                  <a:pt x="939" y="969"/>
                  <a:pt x="939" y="955"/>
                </a:cubicBezTo>
                <a:moveTo>
                  <a:pt x="932" y="955"/>
                </a:moveTo>
                <a:cubicBezTo>
                  <a:pt x="932" y="974"/>
                  <a:pt x="945" y="987"/>
                  <a:pt x="963" y="987"/>
                </a:cubicBezTo>
                <a:cubicBezTo>
                  <a:pt x="981" y="987"/>
                  <a:pt x="994" y="974"/>
                  <a:pt x="994" y="955"/>
                </a:cubicBezTo>
                <a:cubicBezTo>
                  <a:pt x="994" y="937"/>
                  <a:pt x="981" y="924"/>
                  <a:pt x="963" y="924"/>
                </a:cubicBezTo>
                <a:cubicBezTo>
                  <a:pt x="945" y="924"/>
                  <a:pt x="932" y="937"/>
                  <a:pt x="932" y="955"/>
                </a:cubicBezTo>
                <a:moveTo>
                  <a:pt x="915" y="972"/>
                </a:moveTo>
                <a:cubicBezTo>
                  <a:pt x="911" y="976"/>
                  <a:pt x="906" y="980"/>
                  <a:pt x="899" y="980"/>
                </a:cubicBezTo>
                <a:cubicBezTo>
                  <a:pt x="885" y="980"/>
                  <a:pt x="876" y="969"/>
                  <a:pt x="876" y="955"/>
                </a:cubicBezTo>
                <a:cubicBezTo>
                  <a:pt x="876" y="942"/>
                  <a:pt x="885" y="931"/>
                  <a:pt x="899" y="931"/>
                </a:cubicBezTo>
                <a:cubicBezTo>
                  <a:pt x="905" y="931"/>
                  <a:pt x="910" y="934"/>
                  <a:pt x="915" y="939"/>
                </a:cubicBezTo>
                <a:cubicBezTo>
                  <a:pt x="921" y="935"/>
                  <a:pt x="921" y="935"/>
                  <a:pt x="921" y="935"/>
                </a:cubicBezTo>
                <a:cubicBezTo>
                  <a:pt x="915" y="928"/>
                  <a:pt x="908" y="924"/>
                  <a:pt x="899" y="924"/>
                </a:cubicBezTo>
                <a:cubicBezTo>
                  <a:pt x="881" y="924"/>
                  <a:pt x="868" y="937"/>
                  <a:pt x="868" y="955"/>
                </a:cubicBezTo>
                <a:cubicBezTo>
                  <a:pt x="868" y="974"/>
                  <a:pt x="881" y="987"/>
                  <a:pt x="899" y="987"/>
                </a:cubicBezTo>
                <a:cubicBezTo>
                  <a:pt x="908" y="987"/>
                  <a:pt x="915" y="983"/>
                  <a:pt x="921" y="976"/>
                </a:cubicBezTo>
                <a:lnTo>
                  <a:pt x="915" y="972"/>
                </a:lnTo>
                <a:close/>
                <a:moveTo>
                  <a:pt x="839" y="980"/>
                </a:moveTo>
                <a:cubicBezTo>
                  <a:pt x="839" y="983"/>
                  <a:pt x="842" y="986"/>
                  <a:pt x="846" y="986"/>
                </a:cubicBezTo>
                <a:cubicBezTo>
                  <a:pt x="849" y="986"/>
                  <a:pt x="852" y="983"/>
                  <a:pt x="852" y="980"/>
                </a:cubicBezTo>
                <a:cubicBezTo>
                  <a:pt x="852" y="976"/>
                  <a:pt x="849" y="974"/>
                  <a:pt x="846" y="974"/>
                </a:cubicBezTo>
                <a:cubicBezTo>
                  <a:pt x="842" y="974"/>
                  <a:pt x="839" y="976"/>
                  <a:pt x="839" y="980"/>
                </a:cubicBezTo>
                <a:moveTo>
                  <a:pt x="810" y="985"/>
                </a:moveTo>
                <a:cubicBezTo>
                  <a:pt x="817" y="985"/>
                  <a:pt x="817" y="985"/>
                  <a:pt x="817" y="985"/>
                </a:cubicBezTo>
                <a:cubicBezTo>
                  <a:pt x="817" y="888"/>
                  <a:pt x="817" y="888"/>
                  <a:pt x="817" y="888"/>
                </a:cubicBezTo>
                <a:cubicBezTo>
                  <a:pt x="810" y="888"/>
                  <a:pt x="810" y="888"/>
                  <a:pt x="810" y="888"/>
                </a:cubicBezTo>
                <a:lnTo>
                  <a:pt x="810" y="985"/>
                </a:lnTo>
                <a:close/>
                <a:moveTo>
                  <a:pt x="778" y="985"/>
                </a:moveTo>
                <a:cubicBezTo>
                  <a:pt x="786" y="985"/>
                  <a:pt x="786" y="985"/>
                  <a:pt x="786" y="985"/>
                </a:cubicBezTo>
                <a:cubicBezTo>
                  <a:pt x="786" y="888"/>
                  <a:pt x="786" y="888"/>
                  <a:pt x="786" y="888"/>
                </a:cubicBezTo>
                <a:cubicBezTo>
                  <a:pt x="778" y="888"/>
                  <a:pt x="778" y="888"/>
                  <a:pt x="778" y="888"/>
                </a:cubicBezTo>
                <a:lnTo>
                  <a:pt x="778" y="985"/>
                </a:lnTo>
                <a:close/>
                <a:moveTo>
                  <a:pt x="744" y="903"/>
                </a:moveTo>
                <a:cubicBezTo>
                  <a:pt x="744" y="906"/>
                  <a:pt x="747" y="908"/>
                  <a:pt x="750" y="908"/>
                </a:cubicBezTo>
                <a:cubicBezTo>
                  <a:pt x="753" y="908"/>
                  <a:pt x="756" y="906"/>
                  <a:pt x="756" y="903"/>
                </a:cubicBezTo>
                <a:cubicBezTo>
                  <a:pt x="756" y="899"/>
                  <a:pt x="753" y="897"/>
                  <a:pt x="750" y="897"/>
                </a:cubicBezTo>
                <a:cubicBezTo>
                  <a:pt x="747" y="897"/>
                  <a:pt x="744" y="899"/>
                  <a:pt x="744" y="903"/>
                </a:cubicBezTo>
                <a:moveTo>
                  <a:pt x="746" y="985"/>
                </a:moveTo>
                <a:cubicBezTo>
                  <a:pt x="754" y="985"/>
                  <a:pt x="754" y="985"/>
                  <a:pt x="754" y="985"/>
                </a:cubicBezTo>
                <a:cubicBezTo>
                  <a:pt x="754" y="926"/>
                  <a:pt x="754" y="926"/>
                  <a:pt x="754" y="926"/>
                </a:cubicBezTo>
                <a:cubicBezTo>
                  <a:pt x="746" y="926"/>
                  <a:pt x="746" y="926"/>
                  <a:pt x="746" y="926"/>
                </a:cubicBezTo>
                <a:lnTo>
                  <a:pt x="746" y="985"/>
                </a:lnTo>
                <a:close/>
                <a:moveTo>
                  <a:pt x="673" y="985"/>
                </a:moveTo>
                <a:cubicBezTo>
                  <a:pt x="680" y="985"/>
                  <a:pt x="680" y="985"/>
                  <a:pt x="680" y="985"/>
                </a:cubicBezTo>
                <a:cubicBezTo>
                  <a:pt x="680" y="955"/>
                  <a:pt x="680" y="955"/>
                  <a:pt x="680" y="955"/>
                </a:cubicBezTo>
                <a:cubicBezTo>
                  <a:pt x="680" y="939"/>
                  <a:pt x="689" y="931"/>
                  <a:pt x="701" y="931"/>
                </a:cubicBezTo>
                <a:cubicBezTo>
                  <a:pt x="713" y="931"/>
                  <a:pt x="716" y="941"/>
                  <a:pt x="716" y="950"/>
                </a:cubicBezTo>
                <a:cubicBezTo>
                  <a:pt x="716" y="985"/>
                  <a:pt x="716" y="985"/>
                  <a:pt x="716" y="985"/>
                </a:cubicBezTo>
                <a:cubicBezTo>
                  <a:pt x="723" y="985"/>
                  <a:pt x="723" y="985"/>
                  <a:pt x="723" y="985"/>
                </a:cubicBezTo>
                <a:cubicBezTo>
                  <a:pt x="723" y="950"/>
                  <a:pt x="723" y="950"/>
                  <a:pt x="723" y="950"/>
                </a:cubicBezTo>
                <a:cubicBezTo>
                  <a:pt x="723" y="937"/>
                  <a:pt x="719" y="924"/>
                  <a:pt x="701" y="924"/>
                </a:cubicBezTo>
                <a:cubicBezTo>
                  <a:pt x="691" y="924"/>
                  <a:pt x="684" y="930"/>
                  <a:pt x="680" y="936"/>
                </a:cubicBezTo>
                <a:cubicBezTo>
                  <a:pt x="680" y="936"/>
                  <a:pt x="680" y="936"/>
                  <a:pt x="680" y="936"/>
                </a:cubicBezTo>
                <a:cubicBezTo>
                  <a:pt x="680" y="888"/>
                  <a:pt x="680" y="888"/>
                  <a:pt x="680" y="888"/>
                </a:cubicBezTo>
                <a:cubicBezTo>
                  <a:pt x="673" y="888"/>
                  <a:pt x="673" y="888"/>
                  <a:pt x="673" y="888"/>
                </a:cubicBezTo>
                <a:lnTo>
                  <a:pt x="673" y="985"/>
                </a:lnTo>
                <a:close/>
                <a:moveTo>
                  <a:pt x="644" y="955"/>
                </a:moveTo>
                <a:cubicBezTo>
                  <a:pt x="644" y="969"/>
                  <a:pt x="633" y="980"/>
                  <a:pt x="619" y="980"/>
                </a:cubicBezTo>
                <a:cubicBezTo>
                  <a:pt x="605" y="980"/>
                  <a:pt x="596" y="969"/>
                  <a:pt x="596" y="955"/>
                </a:cubicBezTo>
                <a:cubicBezTo>
                  <a:pt x="596" y="942"/>
                  <a:pt x="605" y="931"/>
                  <a:pt x="619" y="931"/>
                </a:cubicBezTo>
                <a:cubicBezTo>
                  <a:pt x="633" y="931"/>
                  <a:pt x="644" y="942"/>
                  <a:pt x="644" y="955"/>
                </a:cubicBezTo>
                <a:moveTo>
                  <a:pt x="643" y="985"/>
                </a:moveTo>
                <a:cubicBezTo>
                  <a:pt x="651" y="985"/>
                  <a:pt x="651" y="985"/>
                  <a:pt x="651" y="985"/>
                </a:cubicBezTo>
                <a:cubicBezTo>
                  <a:pt x="651" y="888"/>
                  <a:pt x="651" y="888"/>
                  <a:pt x="651" y="888"/>
                </a:cubicBezTo>
                <a:cubicBezTo>
                  <a:pt x="643" y="888"/>
                  <a:pt x="643" y="888"/>
                  <a:pt x="643" y="888"/>
                </a:cubicBezTo>
                <a:cubicBezTo>
                  <a:pt x="643" y="936"/>
                  <a:pt x="643" y="936"/>
                  <a:pt x="643" y="936"/>
                </a:cubicBezTo>
                <a:cubicBezTo>
                  <a:pt x="643" y="936"/>
                  <a:pt x="643" y="936"/>
                  <a:pt x="643" y="936"/>
                </a:cubicBezTo>
                <a:cubicBezTo>
                  <a:pt x="638" y="928"/>
                  <a:pt x="628" y="924"/>
                  <a:pt x="619" y="924"/>
                </a:cubicBezTo>
                <a:cubicBezTo>
                  <a:pt x="601" y="924"/>
                  <a:pt x="588" y="937"/>
                  <a:pt x="588" y="955"/>
                </a:cubicBezTo>
                <a:cubicBezTo>
                  <a:pt x="588" y="974"/>
                  <a:pt x="601" y="987"/>
                  <a:pt x="619" y="987"/>
                </a:cubicBezTo>
                <a:cubicBezTo>
                  <a:pt x="628" y="987"/>
                  <a:pt x="638" y="983"/>
                  <a:pt x="643" y="975"/>
                </a:cubicBezTo>
                <a:cubicBezTo>
                  <a:pt x="643" y="975"/>
                  <a:pt x="643" y="975"/>
                  <a:pt x="643" y="975"/>
                </a:cubicBezTo>
                <a:lnTo>
                  <a:pt x="643" y="985"/>
                </a:lnTo>
                <a:close/>
                <a:moveTo>
                  <a:pt x="522" y="951"/>
                </a:moveTo>
                <a:cubicBezTo>
                  <a:pt x="522" y="947"/>
                  <a:pt x="527" y="931"/>
                  <a:pt x="544" y="931"/>
                </a:cubicBezTo>
                <a:cubicBezTo>
                  <a:pt x="555" y="931"/>
                  <a:pt x="564" y="940"/>
                  <a:pt x="564" y="951"/>
                </a:cubicBezTo>
                <a:lnTo>
                  <a:pt x="522" y="951"/>
                </a:lnTo>
                <a:close/>
                <a:moveTo>
                  <a:pt x="564" y="969"/>
                </a:moveTo>
                <a:cubicBezTo>
                  <a:pt x="561" y="976"/>
                  <a:pt x="552" y="980"/>
                  <a:pt x="545" y="980"/>
                </a:cubicBezTo>
                <a:cubicBezTo>
                  <a:pt x="527" y="980"/>
                  <a:pt x="522" y="964"/>
                  <a:pt x="522" y="957"/>
                </a:cubicBezTo>
                <a:cubicBezTo>
                  <a:pt x="572" y="957"/>
                  <a:pt x="572" y="957"/>
                  <a:pt x="572" y="957"/>
                </a:cubicBezTo>
                <a:cubicBezTo>
                  <a:pt x="572" y="952"/>
                  <a:pt x="572" y="952"/>
                  <a:pt x="572" y="952"/>
                </a:cubicBezTo>
                <a:cubicBezTo>
                  <a:pt x="572" y="938"/>
                  <a:pt x="562" y="924"/>
                  <a:pt x="544" y="924"/>
                </a:cubicBezTo>
                <a:cubicBezTo>
                  <a:pt x="527" y="924"/>
                  <a:pt x="514" y="938"/>
                  <a:pt x="514" y="955"/>
                </a:cubicBezTo>
                <a:cubicBezTo>
                  <a:pt x="514" y="974"/>
                  <a:pt x="526" y="987"/>
                  <a:pt x="544" y="987"/>
                </a:cubicBezTo>
                <a:cubicBezTo>
                  <a:pt x="555" y="987"/>
                  <a:pt x="564" y="983"/>
                  <a:pt x="570" y="974"/>
                </a:cubicBezTo>
                <a:lnTo>
                  <a:pt x="564" y="969"/>
                </a:lnTo>
                <a:close/>
                <a:moveTo>
                  <a:pt x="487" y="985"/>
                </a:moveTo>
                <a:cubicBezTo>
                  <a:pt x="494" y="985"/>
                  <a:pt x="494" y="985"/>
                  <a:pt x="494" y="985"/>
                </a:cubicBezTo>
                <a:cubicBezTo>
                  <a:pt x="494" y="888"/>
                  <a:pt x="494" y="888"/>
                  <a:pt x="494" y="888"/>
                </a:cubicBezTo>
                <a:cubicBezTo>
                  <a:pt x="487" y="888"/>
                  <a:pt x="487" y="888"/>
                  <a:pt x="487" y="888"/>
                </a:cubicBezTo>
                <a:lnTo>
                  <a:pt x="487" y="985"/>
                </a:lnTo>
                <a:close/>
                <a:moveTo>
                  <a:pt x="457" y="955"/>
                </a:moveTo>
                <a:cubicBezTo>
                  <a:pt x="457" y="968"/>
                  <a:pt x="446" y="978"/>
                  <a:pt x="433" y="978"/>
                </a:cubicBezTo>
                <a:cubicBezTo>
                  <a:pt x="420" y="978"/>
                  <a:pt x="410" y="968"/>
                  <a:pt x="410" y="955"/>
                </a:cubicBezTo>
                <a:cubicBezTo>
                  <a:pt x="410" y="942"/>
                  <a:pt x="420" y="931"/>
                  <a:pt x="433" y="931"/>
                </a:cubicBezTo>
                <a:cubicBezTo>
                  <a:pt x="446" y="931"/>
                  <a:pt x="457" y="942"/>
                  <a:pt x="457" y="955"/>
                </a:cubicBezTo>
                <a:close/>
                <a:moveTo>
                  <a:pt x="464" y="926"/>
                </a:moveTo>
                <a:cubicBezTo>
                  <a:pt x="456" y="926"/>
                  <a:pt x="456" y="926"/>
                  <a:pt x="456" y="926"/>
                </a:cubicBezTo>
                <a:cubicBezTo>
                  <a:pt x="456" y="936"/>
                  <a:pt x="456" y="936"/>
                  <a:pt x="456" y="936"/>
                </a:cubicBezTo>
                <a:cubicBezTo>
                  <a:pt x="456" y="936"/>
                  <a:pt x="456" y="936"/>
                  <a:pt x="456" y="936"/>
                </a:cubicBezTo>
                <a:cubicBezTo>
                  <a:pt x="452" y="929"/>
                  <a:pt x="444" y="924"/>
                  <a:pt x="434" y="924"/>
                </a:cubicBezTo>
                <a:cubicBezTo>
                  <a:pt x="416" y="924"/>
                  <a:pt x="402" y="938"/>
                  <a:pt x="402" y="955"/>
                </a:cubicBezTo>
                <a:cubicBezTo>
                  <a:pt x="402" y="971"/>
                  <a:pt x="416" y="985"/>
                  <a:pt x="434" y="985"/>
                </a:cubicBezTo>
                <a:cubicBezTo>
                  <a:pt x="444" y="985"/>
                  <a:pt x="452" y="981"/>
                  <a:pt x="456" y="974"/>
                </a:cubicBezTo>
                <a:cubicBezTo>
                  <a:pt x="456" y="974"/>
                  <a:pt x="456" y="974"/>
                  <a:pt x="456" y="974"/>
                </a:cubicBezTo>
                <a:cubicBezTo>
                  <a:pt x="456" y="982"/>
                  <a:pt x="456" y="982"/>
                  <a:pt x="456" y="982"/>
                </a:cubicBezTo>
                <a:cubicBezTo>
                  <a:pt x="456" y="988"/>
                  <a:pt x="456" y="1009"/>
                  <a:pt x="433" y="1009"/>
                </a:cubicBezTo>
                <a:cubicBezTo>
                  <a:pt x="423" y="1009"/>
                  <a:pt x="415" y="1005"/>
                  <a:pt x="409" y="998"/>
                </a:cubicBezTo>
                <a:cubicBezTo>
                  <a:pt x="403" y="1003"/>
                  <a:pt x="403" y="1003"/>
                  <a:pt x="403" y="1003"/>
                </a:cubicBezTo>
                <a:cubicBezTo>
                  <a:pt x="409" y="1011"/>
                  <a:pt x="421" y="1016"/>
                  <a:pt x="433" y="1016"/>
                </a:cubicBezTo>
                <a:cubicBezTo>
                  <a:pt x="445" y="1016"/>
                  <a:pt x="464" y="1011"/>
                  <a:pt x="464" y="981"/>
                </a:cubicBezTo>
                <a:lnTo>
                  <a:pt x="464" y="926"/>
                </a:lnTo>
                <a:close/>
                <a:moveTo>
                  <a:pt x="332" y="985"/>
                </a:moveTo>
                <a:cubicBezTo>
                  <a:pt x="340" y="985"/>
                  <a:pt x="340" y="985"/>
                  <a:pt x="340" y="985"/>
                </a:cubicBezTo>
                <a:cubicBezTo>
                  <a:pt x="340" y="955"/>
                  <a:pt x="340" y="955"/>
                  <a:pt x="340" y="955"/>
                </a:cubicBezTo>
                <a:cubicBezTo>
                  <a:pt x="340" y="939"/>
                  <a:pt x="349" y="931"/>
                  <a:pt x="360" y="931"/>
                </a:cubicBezTo>
                <a:cubicBezTo>
                  <a:pt x="372" y="931"/>
                  <a:pt x="375" y="941"/>
                  <a:pt x="375" y="950"/>
                </a:cubicBezTo>
                <a:cubicBezTo>
                  <a:pt x="375" y="985"/>
                  <a:pt x="375" y="985"/>
                  <a:pt x="375" y="985"/>
                </a:cubicBezTo>
                <a:cubicBezTo>
                  <a:pt x="383" y="985"/>
                  <a:pt x="383" y="985"/>
                  <a:pt x="383" y="985"/>
                </a:cubicBezTo>
                <a:cubicBezTo>
                  <a:pt x="383" y="950"/>
                  <a:pt x="383" y="950"/>
                  <a:pt x="383" y="950"/>
                </a:cubicBezTo>
                <a:cubicBezTo>
                  <a:pt x="383" y="937"/>
                  <a:pt x="379" y="924"/>
                  <a:pt x="360" y="924"/>
                </a:cubicBezTo>
                <a:cubicBezTo>
                  <a:pt x="351" y="924"/>
                  <a:pt x="343" y="930"/>
                  <a:pt x="340" y="936"/>
                </a:cubicBezTo>
                <a:cubicBezTo>
                  <a:pt x="340" y="936"/>
                  <a:pt x="340" y="936"/>
                  <a:pt x="340" y="936"/>
                </a:cubicBezTo>
                <a:cubicBezTo>
                  <a:pt x="339" y="935"/>
                  <a:pt x="339" y="930"/>
                  <a:pt x="339" y="926"/>
                </a:cubicBezTo>
                <a:cubicBezTo>
                  <a:pt x="331" y="926"/>
                  <a:pt x="331" y="926"/>
                  <a:pt x="331" y="926"/>
                </a:cubicBezTo>
                <a:cubicBezTo>
                  <a:pt x="331" y="929"/>
                  <a:pt x="332" y="938"/>
                  <a:pt x="332" y="943"/>
                </a:cubicBezTo>
                <a:lnTo>
                  <a:pt x="332" y="985"/>
                </a:lnTo>
                <a:close/>
                <a:moveTo>
                  <a:pt x="258" y="955"/>
                </a:moveTo>
                <a:cubicBezTo>
                  <a:pt x="258" y="942"/>
                  <a:pt x="267" y="931"/>
                  <a:pt x="282" y="931"/>
                </a:cubicBezTo>
                <a:cubicBezTo>
                  <a:pt x="296" y="931"/>
                  <a:pt x="305" y="942"/>
                  <a:pt x="305" y="955"/>
                </a:cubicBezTo>
                <a:cubicBezTo>
                  <a:pt x="305" y="969"/>
                  <a:pt x="296" y="980"/>
                  <a:pt x="282" y="980"/>
                </a:cubicBezTo>
                <a:cubicBezTo>
                  <a:pt x="267" y="980"/>
                  <a:pt x="258" y="969"/>
                  <a:pt x="258" y="955"/>
                </a:cubicBezTo>
                <a:moveTo>
                  <a:pt x="251" y="955"/>
                </a:moveTo>
                <a:cubicBezTo>
                  <a:pt x="251" y="974"/>
                  <a:pt x="264" y="987"/>
                  <a:pt x="282" y="987"/>
                </a:cubicBezTo>
                <a:cubicBezTo>
                  <a:pt x="300" y="987"/>
                  <a:pt x="313" y="974"/>
                  <a:pt x="313" y="955"/>
                </a:cubicBezTo>
                <a:cubicBezTo>
                  <a:pt x="313" y="937"/>
                  <a:pt x="300" y="924"/>
                  <a:pt x="282" y="924"/>
                </a:cubicBezTo>
                <a:cubicBezTo>
                  <a:pt x="264" y="924"/>
                  <a:pt x="251" y="937"/>
                  <a:pt x="251" y="955"/>
                </a:cubicBezTo>
                <a:moveTo>
                  <a:pt x="240" y="926"/>
                </a:moveTo>
                <a:cubicBezTo>
                  <a:pt x="223" y="926"/>
                  <a:pt x="223" y="926"/>
                  <a:pt x="223" y="926"/>
                </a:cubicBezTo>
                <a:cubicBezTo>
                  <a:pt x="223" y="909"/>
                  <a:pt x="223" y="909"/>
                  <a:pt x="223" y="909"/>
                </a:cubicBezTo>
                <a:cubicBezTo>
                  <a:pt x="215" y="909"/>
                  <a:pt x="215" y="909"/>
                  <a:pt x="215" y="909"/>
                </a:cubicBezTo>
                <a:cubicBezTo>
                  <a:pt x="215" y="926"/>
                  <a:pt x="215" y="926"/>
                  <a:pt x="215" y="926"/>
                </a:cubicBezTo>
                <a:cubicBezTo>
                  <a:pt x="202" y="926"/>
                  <a:pt x="202" y="926"/>
                  <a:pt x="202" y="926"/>
                </a:cubicBezTo>
                <a:cubicBezTo>
                  <a:pt x="202" y="933"/>
                  <a:pt x="202" y="933"/>
                  <a:pt x="202" y="933"/>
                </a:cubicBezTo>
                <a:cubicBezTo>
                  <a:pt x="215" y="933"/>
                  <a:pt x="215" y="933"/>
                  <a:pt x="215" y="933"/>
                </a:cubicBezTo>
                <a:cubicBezTo>
                  <a:pt x="215" y="971"/>
                  <a:pt x="215" y="971"/>
                  <a:pt x="215" y="971"/>
                </a:cubicBezTo>
                <a:cubicBezTo>
                  <a:pt x="215" y="980"/>
                  <a:pt x="219" y="987"/>
                  <a:pt x="230" y="987"/>
                </a:cubicBezTo>
                <a:cubicBezTo>
                  <a:pt x="233" y="987"/>
                  <a:pt x="238" y="986"/>
                  <a:pt x="240" y="985"/>
                </a:cubicBezTo>
                <a:cubicBezTo>
                  <a:pt x="240" y="978"/>
                  <a:pt x="240" y="978"/>
                  <a:pt x="240" y="978"/>
                </a:cubicBezTo>
                <a:cubicBezTo>
                  <a:pt x="237" y="979"/>
                  <a:pt x="234" y="980"/>
                  <a:pt x="231" y="980"/>
                </a:cubicBezTo>
                <a:cubicBezTo>
                  <a:pt x="226" y="980"/>
                  <a:pt x="223" y="977"/>
                  <a:pt x="223" y="971"/>
                </a:cubicBezTo>
                <a:cubicBezTo>
                  <a:pt x="223" y="933"/>
                  <a:pt x="223" y="933"/>
                  <a:pt x="223" y="933"/>
                </a:cubicBezTo>
                <a:cubicBezTo>
                  <a:pt x="240" y="933"/>
                  <a:pt x="240" y="933"/>
                  <a:pt x="240" y="933"/>
                </a:cubicBezTo>
                <a:lnTo>
                  <a:pt x="240" y="926"/>
                </a:lnTo>
                <a:close/>
                <a:moveTo>
                  <a:pt x="161" y="985"/>
                </a:moveTo>
                <a:cubicBezTo>
                  <a:pt x="169" y="985"/>
                  <a:pt x="169" y="985"/>
                  <a:pt x="169" y="985"/>
                </a:cubicBezTo>
                <a:cubicBezTo>
                  <a:pt x="169" y="953"/>
                  <a:pt x="169" y="953"/>
                  <a:pt x="169" y="953"/>
                </a:cubicBezTo>
                <a:cubicBezTo>
                  <a:pt x="169" y="941"/>
                  <a:pt x="175" y="932"/>
                  <a:pt x="188" y="932"/>
                </a:cubicBezTo>
                <a:cubicBezTo>
                  <a:pt x="189" y="932"/>
                  <a:pt x="190" y="932"/>
                  <a:pt x="191" y="933"/>
                </a:cubicBezTo>
                <a:cubicBezTo>
                  <a:pt x="192" y="925"/>
                  <a:pt x="192" y="925"/>
                  <a:pt x="192" y="925"/>
                </a:cubicBezTo>
                <a:cubicBezTo>
                  <a:pt x="190" y="925"/>
                  <a:pt x="189" y="924"/>
                  <a:pt x="187" y="924"/>
                </a:cubicBezTo>
                <a:cubicBezTo>
                  <a:pt x="178" y="924"/>
                  <a:pt x="172" y="929"/>
                  <a:pt x="168" y="936"/>
                </a:cubicBezTo>
                <a:cubicBezTo>
                  <a:pt x="168" y="935"/>
                  <a:pt x="168" y="930"/>
                  <a:pt x="168" y="926"/>
                </a:cubicBezTo>
                <a:cubicBezTo>
                  <a:pt x="160" y="926"/>
                  <a:pt x="160" y="926"/>
                  <a:pt x="160" y="926"/>
                </a:cubicBezTo>
                <a:cubicBezTo>
                  <a:pt x="160" y="929"/>
                  <a:pt x="161" y="938"/>
                  <a:pt x="161" y="943"/>
                </a:cubicBezTo>
                <a:lnTo>
                  <a:pt x="161" y="985"/>
                </a:lnTo>
                <a:close/>
                <a:moveTo>
                  <a:pt x="87" y="955"/>
                </a:moveTo>
                <a:cubicBezTo>
                  <a:pt x="87" y="942"/>
                  <a:pt x="96" y="931"/>
                  <a:pt x="111" y="931"/>
                </a:cubicBezTo>
                <a:cubicBezTo>
                  <a:pt x="125" y="931"/>
                  <a:pt x="134" y="942"/>
                  <a:pt x="134" y="955"/>
                </a:cubicBezTo>
                <a:cubicBezTo>
                  <a:pt x="134" y="969"/>
                  <a:pt x="125" y="980"/>
                  <a:pt x="111" y="980"/>
                </a:cubicBezTo>
                <a:cubicBezTo>
                  <a:pt x="96" y="980"/>
                  <a:pt x="87" y="969"/>
                  <a:pt x="87" y="955"/>
                </a:cubicBezTo>
                <a:moveTo>
                  <a:pt x="79" y="955"/>
                </a:moveTo>
                <a:cubicBezTo>
                  <a:pt x="79" y="974"/>
                  <a:pt x="92" y="987"/>
                  <a:pt x="111" y="987"/>
                </a:cubicBezTo>
                <a:cubicBezTo>
                  <a:pt x="129" y="987"/>
                  <a:pt x="142" y="974"/>
                  <a:pt x="142" y="955"/>
                </a:cubicBezTo>
                <a:cubicBezTo>
                  <a:pt x="142" y="937"/>
                  <a:pt x="129" y="924"/>
                  <a:pt x="111" y="924"/>
                </a:cubicBezTo>
                <a:cubicBezTo>
                  <a:pt x="92" y="924"/>
                  <a:pt x="79" y="937"/>
                  <a:pt x="79" y="955"/>
                </a:cubicBezTo>
                <a:moveTo>
                  <a:pt x="10" y="985"/>
                </a:moveTo>
                <a:cubicBezTo>
                  <a:pt x="17" y="985"/>
                  <a:pt x="17" y="985"/>
                  <a:pt x="17" y="985"/>
                </a:cubicBezTo>
                <a:cubicBezTo>
                  <a:pt x="17" y="955"/>
                  <a:pt x="17" y="955"/>
                  <a:pt x="17" y="955"/>
                </a:cubicBezTo>
                <a:cubicBezTo>
                  <a:pt x="17" y="939"/>
                  <a:pt x="26" y="931"/>
                  <a:pt x="38" y="931"/>
                </a:cubicBezTo>
                <a:cubicBezTo>
                  <a:pt x="50" y="931"/>
                  <a:pt x="53" y="941"/>
                  <a:pt x="53" y="950"/>
                </a:cubicBezTo>
                <a:cubicBezTo>
                  <a:pt x="53" y="985"/>
                  <a:pt x="53" y="985"/>
                  <a:pt x="53" y="985"/>
                </a:cubicBezTo>
                <a:cubicBezTo>
                  <a:pt x="60" y="985"/>
                  <a:pt x="60" y="985"/>
                  <a:pt x="60" y="985"/>
                </a:cubicBezTo>
                <a:cubicBezTo>
                  <a:pt x="60" y="950"/>
                  <a:pt x="60" y="950"/>
                  <a:pt x="60" y="950"/>
                </a:cubicBezTo>
                <a:cubicBezTo>
                  <a:pt x="60" y="937"/>
                  <a:pt x="56" y="924"/>
                  <a:pt x="38" y="924"/>
                </a:cubicBezTo>
                <a:cubicBezTo>
                  <a:pt x="28" y="924"/>
                  <a:pt x="21" y="930"/>
                  <a:pt x="18" y="936"/>
                </a:cubicBezTo>
                <a:cubicBezTo>
                  <a:pt x="17" y="936"/>
                  <a:pt x="17" y="936"/>
                  <a:pt x="17" y="936"/>
                </a:cubicBezTo>
                <a:cubicBezTo>
                  <a:pt x="17" y="935"/>
                  <a:pt x="17" y="930"/>
                  <a:pt x="17" y="926"/>
                </a:cubicBezTo>
                <a:cubicBezTo>
                  <a:pt x="9" y="926"/>
                  <a:pt x="9" y="926"/>
                  <a:pt x="9" y="926"/>
                </a:cubicBezTo>
                <a:cubicBezTo>
                  <a:pt x="9" y="929"/>
                  <a:pt x="10" y="938"/>
                  <a:pt x="10" y="943"/>
                </a:cubicBezTo>
                <a:lnTo>
                  <a:pt x="10" y="985"/>
                </a:lnTo>
                <a:close/>
                <a:moveTo>
                  <a:pt x="1468" y="678"/>
                </a:moveTo>
                <a:cubicBezTo>
                  <a:pt x="1424" y="678"/>
                  <a:pt x="1424" y="678"/>
                  <a:pt x="1424" y="678"/>
                </a:cubicBezTo>
                <a:cubicBezTo>
                  <a:pt x="1423" y="725"/>
                  <a:pt x="1423" y="725"/>
                  <a:pt x="1423" y="725"/>
                </a:cubicBezTo>
                <a:cubicBezTo>
                  <a:pt x="1428" y="721"/>
                  <a:pt x="1434" y="719"/>
                  <a:pt x="1441" y="719"/>
                </a:cubicBezTo>
                <a:cubicBezTo>
                  <a:pt x="1454" y="719"/>
                  <a:pt x="1464" y="729"/>
                  <a:pt x="1464" y="742"/>
                </a:cubicBezTo>
                <a:cubicBezTo>
                  <a:pt x="1464" y="757"/>
                  <a:pt x="1451" y="764"/>
                  <a:pt x="1443" y="764"/>
                </a:cubicBezTo>
                <a:cubicBezTo>
                  <a:pt x="1435" y="764"/>
                  <a:pt x="1427" y="758"/>
                  <a:pt x="1424" y="751"/>
                </a:cubicBezTo>
                <a:cubicBezTo>
                  <a:pt x="1416" y="755"/>
                  <a:pt x="1416" y="755"/>
                  <a:pt x="1416" y="755"/>
                </a:cubicBezTo>
                <a:cubicBezTo>
                  <a:pt x="1421" y="765"/>
                  <a:pt x="1430" y="771"/>
                  <a:pt x="1443" y="771"/>
                </a:cubicBezTo>
                <a:cubicBezTo>
                  <a:pt x="1456" y="771"/>
                  <a:pt x="1472" y="761"/>
                  <a:pt x="1472" y="742"/>
                </a:cubicBezTo>
                <a:cubicBezTo>
                  <a:pt x="1472" y="725"/>
                  <a:pt x="1461" y="712"/>
                  <a:pt x="1444" y="712"/>
                </a:cubicBezTo>
                <a:cubicBezTo>
                  <a:pt x="1439" y="712"/>
                  <a:pt x="1435" y="712"/>
                  <a:pt x="1431" y="714"/>
                </a:cubicBezTo>
                <a:cubicBezTo>
                  <a:pt x="1431" y="685"/>
                  <a:pt x="1431" y="685"/>
                  <a:pt x="1431" y="685"/>
                </a:cubicBezTo>
                <a:cubicBezTo>
                  <a:pt x="1468" y="685"/>
                  <a:pt x="1468" y="685"/>
                  <a:pt x="1468" y="685"/>
                </a:cubicBezTo>
                <a:lnTo>
                  <a:pt x="1468" y="678"/>
                </a:lnTo>
                <a:close/>
                <a:moveTo>
                  <a:pt x="1382" y="769"/>
                </a:moveTo>
                <a:cubicBezTo>
                  <a:pt x="1390" y="769"/>
                  <a:pt x="1390" y="769"/>
                  <a:pt x="1390" y="769"/>
                </a:cubicBezTo>
                <a:cubicBezTo>
                  <a:pt x="1390" y="678"/>
                  <a:pt x="1390" y="678"/>
                  <a:pt x="1390" y="678"/>
                </a:cubicBezTo>
                <a:cubicBezTo>
                  <a:pt x="1384" y="678"/>
                  <a:pt x="1384" y="678"/>
                  <a:pt x="1384" y="678"/>
                </a:cubicBezTo>
                <a:cubicBezTo>
                  <a:pt x="1361" y="697"/>
                  <a:pt x="1361" y="697"/>
                  <a:pt x="1361" y="697"/>
                </a:cubicBezTo>
                <a:cubicBezTo>
                  <a:pt x="1366" y="703"/>
                  <a:pt x="1366" y="703"/>
                  <a:pt x="1366" y="703"/>
                </a:cubicBezTo>
                <a:cubicBezTo>
                  <a:pt x="1382" y="689"/>
                  <a:pt x="1382" y="689"/>
                  <a:pt x="1382" y="689"/>
                </a:cubicBezTo>
                <a:cubicBezTo>
                  <a:pt x="1382" y="689"/>
                  <a:pt x="1382" y="689"/>
                  <a:pt x="1382" y="689"/>
                </a:cubicBezTo>
                <a:lnTo>
                  <a:pt x="1382" y="769"/>
                </a:lnTo>
                <a:close/>
                <a:moveTo>
                  <a:pt x="1330" y="740"/>
                </a:moveTo>
                <a:cubicBezTo>
                  <a:pt x="1298" y="740"/>
                  <a:pt x="1298" y="740"/>
                  <a:pt x="1298" y="740"/>
                </a:cubicBezTo>
                <a:cubicBezTo>
                  <a:pt x="1330" y="687"/>
                  <a:pt x="1330" y="687"/>
                  <a:pt x="1330" y="687"/>
                </a:cubicBezTo>
                <a:cubicBezTo>
                  <a:pt x="1330" y="687"/>
                  <a:pt x="1330" y="687"/>
                  <a:pt x="1330" y="687"/>
                </a:cubicBezTo>
                <a:lnTo>
                  <a:pt x="1330" y="740"/>
                </a:lnTo>
                <a:close/>
                <a:moveTo>
                  <a:pt x="1330" y="769"/>
                </a:moveTo>
                <a:cubicBezTo>
                  <a:pt x="1338" y="769"/>
                  <a:pt x="1338" y="769"/>
                  <a:pt x="1338" y="769"/>
                </a:cubicBezTo>
                <a:cubicBezTo>
                  <a:pt x="1338" y="747"/>
                  <a:pt x="1338" y="747"/>
                  <a:pt x="1338" y="747"/>
                </a:cubicBezTo>
                <a:cubicBezTo>
                  <a:pt x="1351" y="747"/>
                  <a:pt x="1351" y="747"/>
                  <a:pt x="1351" y="747"/>
                </a:cubicBezTo>
                <a:cubicBezTo>
                  <a:pt x="1351" y="740"/>
                  <a:pt x="1351" y="740"/>
                  <a:pt x="1351" y="740"/>
                </a:cubicBezTo>
                <a:cubicBezTo>
                  <a:pt x="1338" y="740"/>
                  <a:pt x="1338" y="740"/>
                  <a:pt x="1338" y="740"/>
                </a:cubicBezTo>
                <a:cubicBezTo>
                  <a:pt x="1338" y="678"/>
                  <a:pt x="1338" y="678"/>
                  <a:pt x="1338" y="678"/>
                </a:cubicBezTo>
                <a:cubicBezTo>
                  <a:pt x="1327" y="678"/>
                  <a:pt x="1327" y="678"/>
                  <a:pt x="1327" y="678"/>
                </a:cubicBezTo>
                <a:cubicBezTo>
                  <a:pt x="1291" y="738"/>
                  <a:pt x="1291" y="738"/>
                  <a:pt x="1291" y="738"/>
                </a:cubicBezTo>
                <a:cubicBezTo>
                  <a:pt x="1291" y="747"/>
                  <a:pt x="1291" y="747"/>
                  <a:pt x="1291" y="747"/>
                </a:cubicBezTo>
                <a:cubicBezTo>
                  <a:pt x="1330" y="747"/>
                  <a:pt x="1330" y="747"/>
                  <a:pt x="1330" y="747"/>
                </a:cubicBezTo>
                <a:lnTo>
                  <a:pt x="1330" y="769"/>
                </a:lnTo>
                <a:close/>
                <a:moveTo>
                  <a:pt x="1260" y="769"/>
                </a:moveTo>
                <a:cubicBezTo>
                  <a:pt x="1267" y="769"/>
                  <a:pt x="1267" y="769"/>
                  <a:pt x="1267" y="769"/>
                </a:cubicBezTo>
                <a:cubicBezTo>
                  <a:pt x="1267" y="678"/>
                  <a:pt x="1267" y="678"/>
                  <a:pt x="1267" y="678"/>
                </a:cubicBezTo>
                <a:cubicBezTo>
                  <a:pt x="1261" y="678"/>
                  <a:pt x="1261" y="678"/>
                  <a:pt x="1261" y="678"/>
                </a:cubicBezTo>
                <a:cubicBezTo>
                  <a:pt x="1238" y="697"/>
                  <a:pt x="1238" y="697"/>
                  <a:pt x="1238" y="697"/>
                </a:cubicBezTo>
                <a:cubicBezTo>
                  <a:pt x="1243" y="703"/>
                  <a:pt x="1243" y="703"/>
                  <a:pt x="1243" y="703"/>
                </a:cubicBezTo>
                <a:cubicBezTo>
                  <a:pt x="1259" y="689"/>
                  <a:pt x="1259" y="689"/>
                  <a:pt x="1259" y="689"/>
                </a:cubicBezTo>
                <a:cubicBezTo>
                  <a:pt x="1260" y="689"/>
                  <a:pt x="1260" y="689"/>
                  <a:pt x="1260" y="689"/>
                </a:cubicBezTo>
                <a:lnTo>
                  <a:pt x="1260" y="769"/>
                </a:lnTo>
                <a:close/>
                <a:moveTo>
                  <a:pt x="1160" y="726"/>
                </a:moveTo>
                <a:cubicBezTo>
                  <a:pt x="1148" y="726"/>
                  <a:pt x="1138" y="717"/>
                  <a:pt x="1138" y="705"/>
                </a:cubicBezTo>
                <a:cubicBezTo>
                  <a:pt x="1138" y="693"/>
                  <a:pt x="1147" y="684"/>
                  <a:pt x="1160" y="684"/>
                </a:cubicBezTo>
                <a:cubicBezTo>
                  <a:pt x="1172" y="684"/>
                  <a:pt x="1181" y="693"/>
                  <a:pt x="1181" y="705"/>
                </a:cubicBezTo>
                <a:cubicBezTo>
                  <a:pt x="1181" y="717"/>
                  <a:pt x="1171" y="726"/>
                  <a:pt x="1160" y="726"/>
                </a:cubicBezTo>
                <a:moveTo>
                  <a:pt x="1147" y="769"/>
                </a:moveTo>
                <a:cubicBezTo>
                  <a:pt x="1156" y="769"/>
                  <a:pt x="1156" y="769"/>
                  <a:pt x="1156" y="769"/>
                </a:cubicBezTo>
                <a:cubicBezTo>
                  <a:pt x="1181" y="728"/>
                  <a:pt x="1181" y="728"/>
                  <a:pt x="1181" y="728"/>
                </a:cubicBezTo>
                <a:cubicBezTo>
                  <a:pt x="1185" y="722"/>
                  <a:pt x="1189" y="715"/>
                  <a:pt x="1189" y="705"/>
                </a:cubicBezTo>
                <a:cubicBezTo>
                  <a:pt x="1189" y="689"/>
                  <a:pt x="1177" y="677"/>
                  <a:pt x="1160" y="677"/>
                </a:cubicBezTo>
                <a:cubicBezTo>
                  <a:pt x="1142" y="677"/>
                  <a:pt x="1130" y="689"/>
                  <a:pt x="1130" y="705"/>
                </a:cubicBezTo>
                <a:cubicBezTo>
                  <a:pt x="1130" y="721"/>
                  <a:pt x="1142" y="733"/>
                  <a:pt x="1158" y="733"/>
                </a:cubicBezTo>
                <a:cubicBezTo>
                  <a:pt x="1162" y="733"/>
                  <a:pt x="1168" y="732"/>
                  <a:pt x="1171" y="729"/>
                </a:cubicBezTo>
                <a:cubicBezTo>
                  <a:pt x="1171" y="729"/>
                  <a:pt x="1171" y="729"/>
                  <a:pt x="1171" y="729"/>
                </a:cubicBezTo>
                <a:lnTo>
                  <a:pt x="1147" y="769"/>
                </a:lnTo>
                <a:close/>
                <a:moveTo>
                  <a:pt x="1061" y="769"/>
                </a:moveTo>
                <a:cubicBezTo>
                  <a:pt x="1117" y="769"/>
                  <a:pt x="1117" y="769"/>
                  <a:pt x="1117" y="769"/>
                </a:cubicBezTo>
                <a:cubicBezTo>
                  <a:pt x="1117" y="762"/>
                  <a:pt x="1117" y="762"/>
                  <a:pt x="1117" y="762"/>
                </a:cubicBezTo>
                <a:cubicBezTo>
                  <a:pt x="1070" y="762"/>
                  <a:pt x="1070" y="762"/>
                  <a:pt x="1070" y="762"/>
                </a:cubicBezTo>
                <a:cubicBezTo>
                  <a:pt x="1098" y="733"/>
                  <a:pt x="1098" y="733"/>
                  <a:pt x="1098" y="733"/>
                </a:cubicBezTo>
                <a:cubicBezTo>
                  <a:pt x="1107" y="724"/>
                  <a:pt x="1117" y="714"/>
                  <a:pt x="1117" y="700"/>
                </a:cubicBezTo>
                <a:cubicBezTo>
                  <a:pt x="1117" y="685"/>
                  <a:pt x="1104" y="677"/>
                  <a:pt x="1090" y="677"/>
                </a:cubicBezTo>
                <a:cubicBezTo>
                  <a:pt x="1076" y="677"/>
                  <a:pt x="1066" y="684"/>
                  <a:pt x="1063" y="698"/>
                </a:cubicBezTo>
                <a:cubicBezTo>
                  <a:pt x="1072" y="699"/>
                  <a:pt x="1072" y="699"/>
                  <a:pt x="1072" y="699"/>
                </a:cubicBezTo>
                <a:cubicBezTo>
                  <a:pt x="1074" y="690"/>
                  <a:pt x="1081" y="684"/>
                  <a:pt x="1090" y="684"/>
                </a:cubicBezTo>
                <a:cubicBezTo>
                  <a:pt x="1100" y="684"/>
                  <a:pt x="1108" y="690"/>
                  <a:pt x="1108" y="701"/>
                </a:cubicBezTo>
                <a:cubicBezTo>
                  <a:pt x="1108" y="710"/>
                  <a:pt x="1101" y="718"/>
                  <a:pt x="1095" y="724"/>
                </a:cubicBezTo>
                <a:cubicBezTo>
                  <a:pt x="1061" y="760"/>
                  <a:pt x="1061" y="760"/>
                  <a:pt x="1061" y="760"/>
                </a:cubicBezTo>
                <a:lnTo>
                  <a:pt x="1061" y="769"/>
                </a:lnTo>
                <a:close/>
                <a:moveTo>
                  <a:pt x="1020" y="721"/>
                </a:moveTo>
                <a:cubicBezTo>
                  <a:pt x="1032" y="721"/>
                  <a:pt x="1042" y="731"/>
                  <a:pt x="1042" y="742"/>
                </a:cubicBezTo>
                <a:cubicBezTo>
                  <a:pt x="1042" y="755"/>
                  <a:pt x="1033" y="764"/>
                  <a:pt x="1020" y="764"/>
                </a:cubicBezTo>
                <a:cubicBezTo>
                  <a:pt x="1008" y="764"/>
                  <a:pt x="999" y="755"/>
                  <a:pt x="999" y="742"/>
                </a:cubicBezTo>
                <a:cubicBezTo>
                  <a:pt x="999" y="731"/>
                  <a:pt x="1009" y="721"/>
                  <a:pt x="1020" y="721"/>
                </a:cubicBezTo>
                <a:moveTo>
                  <a:pt x="1033" y="678"/>
                </a:moveTo>
                <a:cubicBezTo>
                  <a:pt x="1024" y="678"/>
                  <a:pt x="1024" y="678"/>
                  <a:pt x="1024" y="678"/>
                </a:cubicBezTo>
                <a:cubicBezTo>
                  <a:pt x="999" y="719"/>
                  <a:pt x="999" y="719"/>
                  <a:pt x="999" y="719"/>
                </a:cubicBezTo>
                <a:cubicBezTo>
                  <a:pt x="995" y="725"/>
                  <a:pt x="991" y="733"/>
                  <a:pt x="991" y="742"/>
                </a:cubicBezTo>
                <a:cubicBezTo>
                  <a:pt x="991" y="759"/>
                  <a:pt x="1003" y="771"/>
                  <a:pt x="1020" y="771"/>
                </a:cubicBezTo>
                <a:cubicBezTo>
                  <a:pt x="1038" y="771"/>
                  <a:pt x="1050" y="759"/>
                  <a:pt x="1050" y="742"/>
                </a:cubicBezTo>
                <a:cubicBezTo>
                  <a:pt x="1050" y="727"/>
                  <a:pt x="1038" y="715"/>
                  <a:pt x="1022" y="715"/>
                </a:cubicBezTo>
                <a:cubicBezTo>
                  <a:pt x="1018" y="715"/>
                  <a:pt x="1012" y="716"/>
                  <a:pt x="1009" y="718"/>
                </a:cubicBezTo>
                <a:cubicBezTo>
                  <a:pt x="1009" y="718"/>
                  <a:pt x="1009" y="718"/>
                  <a:pt x="1009" y="718"/>
                </a:cubicBezTo>
                <a:lnTo>
                  <a:pt x="1033" y="678"/>
                </a:lnTo>
                <a:close/>
                <a:moveTo>
                  <a:pt x="954" y="726"/>
                </a:moveTo>
                <a:cubicBezTo>
                  <a:pt x="942" y="726"/>
                  <a:pt x="932" y="717"/>
                  <a:pt x="932" y="705"/>
                </a:cubicBezTo>
                <a:cubicBezTo>
                  <a:pt x="932" y="693"/>
                  <a:pt x="941" y="684"/>
                  <a:pt x="954" y="684"/>
                </a:cubicBezTo>
                <a:cubicBezTo>
                  <a:pt x="966" y="684"/>
                  <a:pt x="975" y="693"/>
                  <a:pt x="975" y="705"/>
                </a:cubicBezTo>
                <a:cubicBezTo>
                  <a:pt x="975" y="717"/>
                  <a:pt x="965" y="726"/>
                  <a:pt x="954" y="726"/>
                </a:cubicBezTo>
                <a:moveTo>
                  <a:pt x="941" y="769"/>
                </a:moveTo>
                <a:cubicBezTo>
                  <a:pt x="950" y="769"/>
                  <a:pt x="950" y="769"/>
                  <a:pt x="950" y="769"/>
                </a:cubicBezTo>
                <a:cubicBezTo>
                  <a:pt x="975" y="728"/>
                  <a:pt x="975" y="728"/>
                  <a:pt x="975" y="728"/>
                </a:cubicBezTo>
                <a:cubicBezTo>
                  <a:pt x="979" y="722"/>
                  <a:pt x="983" y="715"/>
                  <a:pt x="983" y="705"/>
                </a:cubicBezTo>
                <a:cubicBezTo>
                  <a:pt x="983" y="689"/>
                  <a:pt x="971" y="677"/>
                  <a:pt x="954" y="677"/>
                </a:cubicBezTo>
                <a:cubicBezTo>
                  <a:pt x="936" y="677"/>
                  <a:pt x="924" y="689"/>
                  <a:pt x="924" y="705"/>
                </a:cubicBezTo>
                <a:cubicBezTo>
                  <a:pt x="924" y="721"/>
                  <a:pt x="936" y="733"/>
                  <a:pt x="952" y="733"/>
                </a:cubicBezTo>
                <a:cubicBezTo>
                  <a:pt x="956" y="733"/>
                  <a:pt x="962" y="732"/>
                  <a:pt x="965" y="729"/>
                </a:cubicBezTo>
                <a:cubicBezTo>
                  <a:pt x="965" y="729"/>
                  <a:pt x="965" y="729"/>
                  <a:pt x="965" y="729"/>
                </a:cubicBezTo>
                <a:lnTo>
                  <a:pt x="941" y="769"/>
                </a:lnTo>
                <a:close/>
                <a:moveTo>
                  <a:pt x="826" y="753"/>
                </a:moveTo>
                <a:cubicBezTo>
                  <a:pt x="830" y="765"/>
                  <a:pt x="840" y="771"/>
                  <a:pt x="854" y="771"/>
                </a:cubicBezTo>
                <a:cubicBezTo>
                  <a:pt x="872" y="771"/>
                  <a:pt x="882" y="759"/>
                  <a:pt x="882" y="745"/>
                </a:cubicBezTo>
                <a:cubicBezTo>
                  <a:pt x="882" y="733"/>
                  <a:pt x="874" y="723"/>
                  <a:pt x="862" y="721"/>
                </a:cubicBezTo>
                <a:cubicBezTo>
                  <a:pt x="862" y="721"/>
                  <a:pt x="862" y="721"/>
                  <a:pt x="862" y="721"/>
                </a:cubicBezTo>
                <a:cubicBezTo>
                  <a:pt x="873" y="718"/>
                  <a:pt x="879" y="710"/>
                  <a:pt x="879" y="700"/>
                </a:cubicBezTo>
                <a:cubicBezTo>
                  <a:pt x="879" y="685"/>
                  <a:pt x="867" y="677"/>
                  <a:pt x="853" y="677"/>
                </a:cubicBezTo>
                <a:cubicBezTo>
                  <a:pt x="843" y="677"/>
                  <a:pt x="834" y="681"/>
                  <a:pt x="829" y="690"/>
                </a:cubicBezTo>
                <a:cubicBezTo>
                  <a:pt x="836" y="694"/>
                  <a:pt x="836" y="694"/>
                  <a:pt x="836" y="694"/>
                </a:cubicBezTo>
                <a:cubicBezTo>
                  <a:pt x="840" y="688"/>
                  <a:pt x="846" y="684"/>
                  <a:pt x="853" y="684"/>
                </a:cubicBezTo>
                <a:cubicBezTo>
                  <a:pt x="863" y="684"/>
                  <a:pt x="870" y="691"/>
                  <a:pt x="870" y="700"/>
                </a:cubicBezTo>
                <a:cubicBezTo>
                  <a:pt x="870" y="713"/>
                  <a:pt x="860" y="718"/>
                  <a:pt x="850" y="718"/>
                </a:cubicBezTo>
                <a:cubicBezTo>
                  <a:pt x="846" y="718"/>
                  <a:pt x="846" y="718"/>
                  <a:pt x="846" y="718"/>
                </a:cubicBezTo>
                <a:cubicBezTo>
                  <a:pt x="846" y="725"/>
                  <a:pt x="846" y="725"/>
                  <a:pt x="846" y="725"/>
                </a:cubicBezTo>
                <a:cubicBezTo>
                  <a:pt x="849" y="725"/>
                  <a:pt x="849" y="725"/>
                  <a:pt x="849" y="725"/>
                </a:cubicBezTo>
                <a:cubicBezTo>
                  <a:pt x="861" y="725"/>
                  <a:pt x="873" y="731"/>
                  <a:pt x="873" y="744"/>
                </a:cubicBezTo>
                <a:cubicBezTo>
                  <a:pt x="873" y="755"/>
                  <a:pt x="867" y="764"/>
                  <a:pt x="853" y="764"/>
                </a:cubicBezTo>
                <a:cubicBezTo>
                  <a:pt x="843" y="764"/>
                  <a:pt x="837" y="759"/>
                  <a:pt x="834" y="750"/>
                </a:cubicBezTo>
                <a:lnTo>
                  <a:pt x="826" y="753"/>
                </a:lnTo>
                <a:close/>
                <a:moveTo>
                  <a:pt x="754" y="769"/>
                </a:moveTo>
                <a:cubicBezTo>
                  <a:pt x="762" y="769"/>
                  <a:pt x="762" y="769"/>
                  <a:pt x="762" y="769"/>
                </a:cubicBezTo>
                <a:cubicBezTo>
                  <a:pt x="762" y="678"/>
                  <a:pt x="762" y="678"/>
                  <a:pt x="762" y="678"/>
                </a:cubicBezTo>
                <a:cubicBezTo>
                  <a:pt x="755" y="678"/>
                  <a:pt x="755" y="678"/>
                  <a:pt x="755" y="678"/>
                </a:cubicBezTo>
                <a:cubicBezTo>
                  <a:pt x="733" y="697"/>
                  <a:pt x="733" y="697"/>
                  <a:pt x="733" y="697"/>
                </a:cubicBezTo>
                <a:cubicBezTo>
                  <a:pt x="738" y="703"/>
                  <a:pt x="738" y="703"/>
                  <a:pt x="738" y="703"/>
                </a:cubicBezTo>
                <a:cubicBezTo>
                  <a:pt x="754" y="689"/>
                  <a:pt x="754" y="689"/>
                  <a:pt x="754" y="689"/>
                </a:cubicBezTo>
                <a:cubicBezTo>
                  <a:pt x="754" y="689"/>
                  <a:pt x="754" y="689"/>
                  <a:pt x="754" y="689"/>
                </a:cubicBezTo>
                <a:lnTo>
                  <a:pt x="754" y="769"/>
                </a:lnTo>
                <a:close/>
                <a:moveTo>
                  <a:pt x="695" y="721"/>
                </a:moveTo>
                <a:cubicBezTo>
                  <a:pt x="706" y="721"/>
                  <a:pt x="716" y="731"/>
                  <a:pt x="716" y="742"/>
                </a:cubicBezTo>
                <a:cubicBezTo>
                  <a:pt x="716" y="755"/>
                  <a:pt x="707" y="764"/>
                  <a:pt x="695" y="764"/>
                </a:cubicBezTo>
                <a:cubicBezTo>
                  <a:pt x="682" y="764"/>
                  <a:pt x="673" y="755"/>
                  <a:pt x="673" y="742"/>
                </a:cubicBezTo>
                <a:cubicBezTo>
                  <a:pt x="673" y="731"/>
                  <a:pt x="683" y="721"/>
                  <a:pt x="695" y="721"/>
                </a:cubicBezTo>
                <a:moveTo>
                  <a:pt x="708" y="678"/>
                </a:moveTo>
                <a:cubicBezTo>
                  <a:pt x="698" y="678"/>
                  <a:pt x="698" y="678"/>
                  <a:pt x="698" y="678"/>
                </a:cubicBezTo>
                <a:cubicBezTo>
                  <a:pt x="673" y="719"/>
                  <a:pt x="673" y="719"/>
                  <a:pt x="673" y="719"/>
                </a:cubicBezTo>
                <a:cubicBezTo>
                  <a:pt x="670" y="725"/>
                  <a:pt x="665" y="733"/>
                  <a:pt x="665" y="742"/>
                </a:cubicBezTo>
                <a:cubicBezTo>
                  <a:pt x="665" y="759"/>
                  <a:pt x="677" y="771"/>
                  <a:pt x="695" y="771"/>
                </a:cubicBezTo>
                <a:cubicBezTo>
                  <a:pt x="712" y="771"/>
                  <a:pt x="724" y="759"/>
                  <a:pt x="724" y="742"/>
                </a:cubicBezTo>
                <a:cubicBezTo>
                  <a:pt x="724" y="727"/>
                  <a:pt x="713" y="715"/>
                  <a:pt x="697" y="715"/>
                </a:cubicBezTo>
                <a:cubicBezTo>
                  <a:pt x="692" y="715"/>
                  <a:pt x="686" y="716"/>
                  <a:pt x="683" y="718"/>
                </a:cubicBezTo>
                <a:cubicBezTo>
                  <a:pt x="683" y="718"/>
                  <a:pt x="683" y="718"/>
                  <a:pt x="683" y="718"/>
                </a:cubicBezTo>
                <a:lnTo>
                  <a:pt x="708" y="678"/>
                </a:lnTo>
                <a:close/>
                <a:moveTo>
                  <a:pt x="585" y="733"/>
                </a:moveTo>
                <a:cubicBezTo>
                  <a:pt x="614" y="733"/>
                  <a:pt x="614" y="733"/>
                  <a:pt x="614" y="733"/>
                </a:cubicBezTo>
                <a:cubicBezTo>
                  <a:pt x="614" y="763"/>
                  <a:pt x="614" y="763"/>
                  <a:pt x="614" y="763"/>
                </a:cubicBezTo>
                <a:cubicBezTo>
                  <a:pt x="620" y="763"/>
                  <a:pt x="620" y="763"/>
                  <a:pt x="620" y="763"/>
                </a:cubicBezTo>
                <a:cubicBezTo>
                  <a:pt x="620" y="733"/>
                  <a:pt x="620" y="733"/>
                  <a:pt x="620" y="733"/>
                </a:cubicBezTo>
                <a:cubicBezTo>
                  <a:pt x="650" y="733"/>
                  <a:pt x="650" y="733"/>
                  <a:pt x="650" y="733"/>
                </a:cubicBezTo>
                <a:cubicBezTo>
                  <a:pt x="650" y="727"/>
                  <a:pt x="650" y="727"/>
                  <a:pt x="650" y="727"/>
                </a:cubicBezTo>
                <a:cubicBezTo>
                  <a:pt x="620" y="727"/>
                  <a:pt x="620" y="727"/>
                  <a:pt x="620" y="727"/>
                </a:cubicBezTo>
                <a:cubicBezTo>
                  <a:pt x="620" y="698"/>
                  <a:pt x="620" y="698"/>
                  <a:pt x="620" y="698"/>
                </a:cubicBezTo>
                <a:cubicBezTo>
                  <a:pt x="614" y="698"/>
                  <a:pt x="614" y="698"/>
                  <a:pt x="614" y="698"/>
                </a:cubicBezTo>
                <a:cubicBezTo>
                  <a:pt x="614" y="727"/>
                  <a:pt x="614" y="727"/>
                  <a:pt x="614" y="727"/>
                </a:cubicBezTo>
                <a:cubicBezTo>
                  <a:pt x="585" y="727"/>
                  <a:pt x="585" y="727"/>
                  <a:pt x="585" y="727"/>
                </a:cubicBezTo>
                <a:lnTo>
                  <a:pt x="585" y="733"/>
                </a:lnTo>
                <a:close/>
                <a:moveTo>
                  <a:pt x="485" y="735"/>
                </a:moveTo>
                <a:cubicBezTo>
                  <a:pt x="485" y="731"/>
                  <a:pt x="489" y="715"/>
                  <a:pt x="506" y="715"/>
                </a:cubicBezTo>
                <a:cubicBezTo>
                  <a:pt x="518" y="715"/>
                  <a:pt x="527" y="724"/>
                  <a:pt x="527" y="735"/>
                </a:cubicBezTo>
                <a:lnTo>
                  <a:pt x="485" y="735"/>
                </a:lnTo>
                <a:close/>
                <a:moveTo>
                  <a:pt x="527" y="753"/>
                </a:moveTo>
                <a:cubicBezTo>
                  <a:pt x="523" y="760"/>
                  <a:pt x="515" y="764"/>
                  <a:pt x="507" y="764"/>
                </a:cubicBezTo>
                <a:cubicBezTo>
                  <a:pt x="489" y="764"/>
                  <a:pt x="485" y="748"/>
                  <a:pt x="485" y="741"/>
                </a:cubicBezTo>
                <a:cubicBezTo>
                  <a:pt x="534" y="741"/>
                  <a:pt x="534" y="741"/>
                  <a:pt x="534" y="741"/>
                </a:cubicBezTo>
                <a:cubicBezTo>
                  <a:pt x="534" y="736"/>
                  <a:pt x="534" y="736"/>
                  <a:pt x="534" y="736"/>
                </a:cubicBezTo>
                <a:cubicBezTo>
                  <a:pt x="534" y="722"/>
                  <a:pt x="525" y="708"/>
                  <a:pt x="507" y="708"/>
                </a:cubicBezTo>
                <a:cubicBezTo>
                  <a:pt x="489" y="708"/>
                  <a:pt x="477" y="722"/>
                  <a:pt x="477" y="739"/>
                </a:cubicBezTo>
                <a:cubicBezTo>
                  <a:pt x="477" y="758"/>
                  <a:pt x="489" y="771"/>
                  <a:pt x="507" y="771"/>
                </a:cubicBezTo>
                <a:cubicBezTo>
                  <a:pt x="517" y="771"/>
                  <a:pt x="527" y="767"/>
                  <a:pt x="533" y="758"/>
                </a:cubicBezTo>
                <a:lnTo>
                  <a:pt x="527" y="753"/>
                </a:lnTo>
                <a:close/>
                <a:moveTo>
                  <a:pt x="449" y="769"/>
                </a:moveTo>
                <a:cubicBezTo>
                  <a:pt x="457" y="769"/>
                  <a:pt x="457" y="769"/>
                  <a:pt x="457" y="769"/>
                </a:cubicBezTo>
                <a:cubicBezTo>
                  <a:pt x="457" y="672"/>
                  <a:pt x="457" y="672"/>
                  <a:pt x="457" y="672"/>
                </a:cubicBezTo>
                <a:cubicBezTo>
                  <a:pt x="449" y="672"/>
                  <a:pt x="449" y="672"/>
                  <a:pt x="449" y="672"/>
                </a:cubicBezTo>
                <a:lnTo>
                  <a:pt x="449" y="769"/>
                </a:lnTo>
                <a:close/>
                <a:moveTo>
                  <a:pt x="415" y="687"/>
                </a:moveTo>
                <a:cubicBezTo>
                  <a:pt x="415" y="690"/>
                  <a:pt x="418" y="692"/>
                  <a:pt x="421" y="692"/>
                </a:cubicBezTo>
                <a:cubicBezTo>
                  <a:pt x="424" y="692"/>
                  <a:pt x="427" y="690"/>
                  <a:pt x="427" y="687"/>
                </a:cubicBezTo>
                <a:cubicBezTo>
                  <a:pt x="427" y="683"/>
                  <a:pt x="424" y="681"/>
                  <a:pt x="421" y="681"/>
                </a:cubicBezTo>
                <a:cubicBezTo>
                  <a:pt x="418" y="681"/>
                  <a:pt x="415" y="683"/>
                  <a:pt x="415" y="687"/>
                </a:cubicBezTo>
                <a:moveTo>
                  <a:pt x="417" y="769"/>
                </a:moveTo>
                <a:cubicBezTo>
                  <a:pt x="425" y="769"/>
                  <a:pt x="425" y="769"/>
                  <a:pt x="425" y="769"/>
                </a:cubicBezTo>
                <a:cubicBezTo>
                  <a:pt x="425" y="710"/>
                  <a:pt x="425" y="710"/>
                  <a:pt x="425" y="710"/>
                </a:cubicBezTo>
                <a:cubicBezTo>
                  <a:pt x="417" y="710"/>
                  <a:pt x="417" y="710"/>
                  <a:pt x="417" y="710"/>
                </a:cubicBezTo>
                <a:lnTo>
                  <a:pt x="417" y="769"/>
                </a:lnTo>
                <a:close/>
                <a:moveTo>
                  <a:pt x="306" y="769"/>
                </a:moveTo>
                <a:cubicBezTo>
                  <a:pt x="313" y="769"/>
                  <a:pt x="313" y="769"/>
                  <a:pt x="313" y="769"/>
                </a:cubicBezTo>
                <a:cubicBezTo>
                  <a:pt x="313" y="739"/>
                  <a:pt x="313" y="739"/>
                  <a:pt x="313" y="739"/>
                </a:cubicBezTo>
                <a:cubicBezTo>
                  <a:pt x="313" y="723"/>
                  <a:pt x="322" y="715"/>
                  <a:pt x="334" y="715"/>
                </a:cubicBezTo>
                <a:cubicBezTo>
                  <a:pt x="342" y="715"/>
                  <a:pt x="346" y="723"/>
                  <a:pt x="346" y="733"/>
                </a:cubicBezTo>
                <a:cubicBezTo>
                  <a:pt x="346" y="769"/>
                  <a:pt x="346" y="769"/>
                  <a:pt x="346" y="769"/>
                </a:cubicBezTo>
                <a:cubicBezTo>
                  <a:pt x="354" y="769"/>
                  <a:pt x="354" y="769"/>
                  <a:pt x="354" y="769"/>
                </a:cubicBezTo>
                <a:cubicBezTo>
                  <a:pt x="354" y="736"/>
                  <a:pt x="354" y="736"/>
                  <a:pt x="354" y="736"/>
                </a:cubicBezTo>
                <a:cubicBezTo>
                  <a:pt x="354" y="727"/>
                  <a:pt x="357" y="715"/>
                  <a:pt x="372" y="715"/>
                </a:cubicBezTo>
                <a:cubicBezTo>
                  <a:pt x="384" y="715"/>
                  <a:pt x="387" y="725"/>
                  <a:pt x="387" y="734"/>
                </a:cubicBezTo>
                <a:cubicBezTo>
                  <a:pt x="387" y="769"/>
                  <a:pt x="387" y="769"/>
                  <a:pt x="387" y="769"/>
                </a:cubicBezTo>
                <a:cubicBezTo>
                  <a:pt x="394" y="769"/>
                  <a:pt x="394" y="769"/>
                  <a:pt x="394" y="769"/>
                </a:cubicBezTo>
                <a:cubicBezTo>
                  <a:pt x="394" y="734"/>
                  <a:pt x="394" y="734"/>
                  <a:pt x="394" y="734"/>
                </a:cubicBezTo>
                <a:cubicBezTo>
                  <a:pt x="394" y="721"/>
                  <a:pt x="390" y="708"/>
                  <a:pt x="372" y="708"/>
                </a:cubicBezTo>
                <a:cubicBezTo>
                  <a:pt x="363" y="708"/>
                  <a:pt x="355" y="712"/>
                  <a:pt x="352" y="721"/>
                </a:cubicBezTo>
                <a:cubicBezTo>
                  <a:pt x="349" y="712"/>
                  <a:pt x="342" y="708"/>
                  <a:pt x="334" y="708"/>
                </a:cubicBezTo>
                <a:cubicBezTo>
                  <a:pt x="324" y="708"/>
                  <a:pt x="317" y="714"/>
                  <a:pt x="314" y="720"/>
                </a:cubicBezTo>
                <a:cubicBezTo>
                  <a:pt x="313" y="720"/>
                  <a:pt x="313" y="720"/>
                  <a:pt x="313" y="720"/>
                </a:cubicBezTo>
                <a:cubicBezTo>
                  <a:pt x="313" y="719"/>
                  <a:pt x="313" y="714"/>
                  <a:pt x="313" y="710"/>
                </a:cubicBezTo>
                <a:cubicBezTo>
                  <a:pt x="305" y="710"/>
                  <a:pt x="305" y="710"/>
                  <a:pt x="305" y="710"/>
                </a:cubicBezTo>
                <a:cubicBezTo>
                  <a:pt x="305" y="713"/>
                  <a:pt x="306" y="722"/>
                  <a:pt x="306" y="727"/>
                </a:cubicBezTo>
                <a:lnTo>
                  <a:pt x="306" y="769"/>
                </a:lnTo>
                <a:close/>
                <a:moveTo>
                  <a:pt x="273" y="687"/>
                </a:moveTo>
                <a:cubicBezTo>
                  <a:pt x="273" y="690"/>
                  <a:pt x="275" y="692"/>
                  <a:pt x="278" y="692"/>
                </a:cubicBezTo>
                <a:cubicBezTo>
                  <a:pt x="282" y="692"/>
                  <a:pt x="284" y="690"/>
                  <a:pt x="284" y="687"/>
                </a:cubicBezTo>
                <a:cubicBezTo>
                  <a:pt x="284" y="683"/>
                  <a:pt x="282" y="681"/>
                  <a:pt x="278" y="681"/>
                </a:cubicBezTo>
                <a:cubicBezTo>
                  <a:pt x="275" y="681"/>
                  <a:pt x="273" y="683"/>
                  <a:pt x="273" y="687"/>
                </a:cubicBezTo>
                <a:moveTo>
                  <a:pt x="275" y="769"/>
                </a:moveTo>
                <a:cubicBezTo>
                  <a:pt x="282" y="769"/>
                  <a:pt x="282" y="769"/>
                  <a:pt x="282" y="769"/>
                </a:cubicBezTo>
                <a:cubicBezTo>
                  <a:pt x="282" y="710"/>
                  <a:pt x="282" y="710"/>
                  <a:pt x="282" y="710"/>
                </a:cubicBezTo>
                <a:cubicBezTo>
                  <a:pt x="275" y="710"/>
                  <a:pt x="275" y="710"/>
                  <a:pt x="275" y="710"/>
                </a:cubicBezTo>
                <a:lnTo>
                  <a:pt x="275" y="769"/>
                </a:lnTo>
                <a:close/>
                <a:moveTo>
                  <a:pt x="210" y="759"/>
                </a:moveTo>
                <a:cubicBezTo>
                  <a:pt x="215" y="767"/>
                  <a:pt x="224" y="771"/>
                  <a:pt x="234" y="771"/>
                </a:cubicBezTo>
                <a:cubicBezTo>
                  <a:pt x="246" y="771"/>
                  <a:pt x="256" y="764"/>
                  <a:pt x="256" y="752"/>
                </a:cubicBezTo>
                <a:cubicBezTo>
                  <a:pt x="256" y="728"/>
                  <a:pt x="221" y="741"/>
                  <a:pt x="221" y="725"/>
                </a:cubicBezTo>
                <a:cubicBezTo>
                  <a:pt x="221" y="719"/>
                  <a:pt x="228" y="715"/>
                  <a:pt x="233" y="715"/>
                </a:cubicBezTo>
                <a:cubicBezTo>
                  <a:pt x="240" y="715"/>
                  <a:pt x="244" y="718"/>
                  <a:pt x="247" y="724"/>
                </a:cubicBezTo>
                <a:cubicBezTo>
                  <a:pt x="254" y="720"/>
                  <a:pt x="254" y="720"/>
                  <a:pt x="254" y="720"/>
                </a:cubicBezTo>
                <a:cubicBezTo>
                  <a:pt x="250" y="712"/>
                  <a:pt x="243" y="708"/>
                  <a:pt x="233" y="708"/>
                </a:cubicBezTo>
                <a:cubicBezTo>
                  <a:pt x="223" y="708"/>
                  <a:pt x="213" y="714"/>
                  <a:pt x="213" y="725"/>
                </a:cubicBezTo>
                <a:cubicBezTo>
                  <a:pt x="213" y="748"/>
                  <a:pt x="248" y="737"/>
                  <a:pt x="248" y="753"/>
                </a:cubicBezTo>
                <a:cubicBezTo>
                  <a:pt x="248" y="760"/>
                  <a:pt x="241" y="764"/>
                  <a:pt x="234" y="764"/>
                </a:cubicBezTo>
                <a:cubicBezTo>
                  <a:pt x="227" y="764"/>
                  <a:pt x="220" y="760"/>
                  <a:pt x="217" y="754"/>
                </a:cubicBezTo>
                <a:lnTo>
                  <a:pt x="210" y="759"/>
                </a:lnTo>
                <a:close/>
                <a:moveTo>
                  <a:pt x="193" y="756"/>
                </a:moveTo>
                <a:cubicBezTo>
                  <a:pt x="189" y="760"/>
                  <a:pt x="183" y="764"/>
                  <a:pt x="177" y="764"/>
                </a:cubicBezTo>
                <a:cubicBezTo>
                  <a:pt x="163" y="764"/>
                  <a:pt x="154" y="753"/>
                  <a:pt x="154" y="739"/>
                </a:cubicBezTo>
                <a:cubicBezTo>
                  <a:pt x="154" y="726"/>
                  <a:pt x="163" y="715"/>
                  <a:pt x="177" y="715"/>
                </a:cubicBezTo>
                <a:cubicBezTo>
                  <a:pt x="183" y="715"/>
                  <a:pt x="188" y="718"/>
                  <a:pt x="193" y="723"/>
                </a:cubicBezTo>
                <a:cubicBezTo>
                  <a:pt x="199" y="719"/>
                  <a:pt x="199" y="719"/>
                  <a:pt x="199" y="719"/>
                </a:cubicBezTo>
                <a:cubicBezTo>
                  <a:pt x="193" y="712"/>
                  <a:pt x="186" y="708"/>
                  <a:pt x="177" y="708"/>
                </a:cubicBezTo>
                <a:cubicBezTo>
                  <a:pt x="159" y="708"/>
                  <a:pt x="146" y="721"/>
                  <a:pt x="146" y="739"/>
                </a:cubicBezTo>
                <a:cubicBezTo>
                  <a:pt x="146" y="758"/>
                  <a:pt x="159" y="771"/>
                  <a:pt x="177" y="771"/>
                </a:cubicBezTo>
                <a:cubicBezTo>
                  <a:pt x="185" y="771"/>
                  <a:pt x="193" y="767"/>
                  <a:pt x="199" y="760"/>
                </a:cubicBezTo>
                <a:lnTo>
                  <a:pt x="193" y="756"/>
                </a:lnTo>
                <a:close/>
                <a:moveTo>
                  <a:pt x="120" y="739"/>
                </a:moveTo>
                <a:cubicBezTo>
                  <a:pt x="120" y="743"/>
                  <a:pt x="120" y="743"/>
                  <a:pt x="120" y="743"/>
                </a:cubicBezTo>
                <a:cubicBezTo>
                  <a:pt x="120" y="753"/>
                  <a:pt x="116" y="764"/>
                  <a:pt x="99" y="764"/>
                </a:cubicBezTo>
                <a:cubicBezTo>
                  <a:pt x="93" y="764"/>
                  <a:pt x="86" y="760"/>
                  <a:pt x="86" y="753"/>
                </a:cubicBezTo>
                <a:cubicBezTo>
                  <a:pt x="86" y="743"/>
                  <a:pt x="99" y="739"/>
                  <a:pt x="112" y="739"/>
                </a:cubicBezTo>
                <a:lnTo>
                  <a:pt x="120" y="739"/>
                </a:lnTo>
                <a:close/>
                <a:moveTo>
                  <a:pt x="127" y="730"/>
                </a:moveTo>
                <a:cubicBezTo>
                  <a:pt x="127" y="715"/>
                  <a:pt x="118" y="708"/>
                  <a:pt x="103" y="708"/>
                </a:cubicBezTo>
                <a:cubicBezTo>
                  <a:pt x="96" y="708"/>
                  <a:pt x="86" y="711"/>
                  <a:pt x="81" y="717"/>
                </a:cubicBezTo>
                <a:cubicBezTo>
                  <a:pt x="85" y="722"/>
                  <a:pt x="85" y="722"/>
                  <a:pt x="85" y="722"/>
                </a:cubicBezTo>
                <a:cubicBezTo>
                  <a:pt x="91" y="717"/>
                  <a:pt x="96" y="715"/>
                  <a:pt x="103" y="715"/>
                </a:cubicBezTo>
                <a:cubicBezTo>
                  <a:pt x="113" y="715"/>
                  <a:pt x="120" y="719"/>
                  <a:pt x="120" y="730"/>
                </a:cubicBezTo>
                <a:cubicBezTo>
                  <a:pt x="120" y="733"/>
                  <a:pt x="120" y="733"/>
                  <a:pt x="120" y="733"/>
                </a:cubicBezTo>
                <a:cubicBezTo>
                  <a:pt x="111" y="733"/>
                  <a:pt x="111" y="733"/>
                  <a:pt x="111" y="733"/>
                </a:cubicBezTo>
                <a:cubicBezTo>
                  <a:pt x="99" y="733"/>
                  <a:pt x="78" y="735"/>
                  <a:pt x="78" y="753"/>
                </a:cubicBezTo>
                <a:cubicBezTo>
                  <a:pt x="78" y="766"/>
                  <a:pt x="89" y="771"/>
                  <a:pt x="99" y="771"/>
                </a:cubicBezTo>
                <a:cubicBezTo>
                  <a:pt x="109" y="771"/>
                  <a:pt x="116" y="767"/>
                  <a:pt x="120" y="759"/>
                </a:cubicBezTo>
                <a:cubicBezTo>
                  <a:pt x="120" y="759"/>
                  <a:pt x="120" y="759"/>
                  <a:pt x="120" y="759"/>
                </a:cubicBezTo>
                <a:cubicBezTo>
                  <a:pt x="120" y="763"/>
                  <a:pt x="120" y="766"/>
                  <a:pt x="121" y="769"/>
                </a:cubicBezTo>
                <a:cubicBezTo>
                  <a:pt x="128" y="769"/>
                  <a:pt x="128" y="769"/>
                  <a:pt x="128" y="769"/>
                </a:cubicBezTo>
                <a:cubicBezTo>
                  <a:pt x="127" y="762"/>
                  <a:pt x="127" y="756"/>
                  <a:pt x="127" y="744"/>
                </a:cubicBezTo>
                <a:lnTo>
                  <a:pt x="127" y="730"/>
                </a:lnTo>
                <a:close/>
                <a:moveTo>
                  <a:pt x="12" y="769"/>
                </a:moveTo>
                <a:cubicBezTo>
                  <a:pt x="20" y="769"/>
                  <a:pt x="20" y="769"/>
                  <a:pt x="20" y="769"/>
                </a:cubicBezTo>
                <a:cubicBezTo>
                  <a:pt x="20" y="726"/>
                  <a:pt x="20" y="726"/>
                  <a:pt x="20" y="726"/>
                </a:cubicBezTo>
                <a:cubicBezTo>
                  <a:pt x="63" y="726"/>
                  <a:pt x="63" y="726"/>
                  <a:pt x="63" y="726"/>
                </a:cubicBezTo>
                <a:cubicBezTo>
                  <a:pt x="63" y="718"/>
                  <a:pt x="63" y="718"/>
                  <a:pt x="63" y="718"/>
                </a:cubicBezTo>
                <a:cubicBezTo>
                  <a:pt x="20" y="718"/>
                  <a:pt x="20" y="718"/>
                  <a:pt x="20" y="718"/>
                </a:cubicBezTo>
                <a:cubicBezTo>
                  <a:pt x="20" y="686"/>
                  <a:pt x="20" y="686"/>
                  <a:pt x="20" y="686"/>
                </a:cubicBezTo>
                <a:cubicBezTo>
                  <a:pt x="66" y="686"/>
                  <a:pt x="66" y="686"/>
                  <a:pt x="66" y="686"/>
                </a:cubicBezTo>
                <a:cubicBezTo>
                  <a:pt x="66" y="678"/>
                  <a:pt x="66" y="678"/>
                  <a:pt x="66" y="678"/>
                </a:cubicBezTo>
                <a:cubicBezTo>
                  <a:pt x="12" y="678"/>
                  <a:pt x="12" y="678"/>
                  <a:pt x="12" y="678"/>
                </a:cubicBezTo>
                <a:lnTo>
                  <a:pt x="12" y="769"/>
                </a:lnTo>
                <a:close/>
                <a:moveTo>
                  <a:pt x="1500" y="601"/>
                </a:moveTo>
                <a:cubicBezTo>
                  <a:pt x="1505" y="613"/>
                  <a:pt x="1514" y="619"/>
                  <a:pt x="1528" y="619"/>
                </a:cubicBezTo>
                <a:cubicBezTo>
                  <a:pt x="1546" y="619"/>
                  <a:pt x="1556" y="607"/>
                  <a:pt x="1556" y="593"/>
                </a:cubicBezTo>
                <a:cubicBezTo>
                  <a:pt x="1556" y="581"/>
                  <a:pt x="1548" y="571"/>
                  <a:pt x="1537" y="569"/>
                </a:cubicBezTo>
                <a:cubicBezTo>
                  <a:pt x="1537" y="569"/>
                  <a:pt x="1537" y="569"/>
                  <a:pt x="1537" y="569"/>
                </a:cubicBezTo>
                <a:cubicBezTo>
                  <a:pt x="1547" y="566"/>
                  <a:pt x="1553" y="558"/>
                  <a:pt x="1553" y="548"/>
                </a:cubicBezTo>
                <a:cubicBezTo>
                  <a:pt x="1553" y="533"/>
                  <a:pt x="1541" y="525"/>
                  <a:pt x="1527" y="525"/>
                </a:cubicBezTo>
                <a:cubicBezTo>
                  <a:pt x="1517" y="525"/>
                  <a:pt x="1508" y="529"/>
                  <a:pt x="1503" y="538"/>
                </a:cubicBezTo>
                <a:cubicBezTo>
                  <a:pt x="1510" y="542"/>
                  <a:pt x="1510" y="542"/>
                  <a:pt x="1510" y="542"/>
                </a:cubicBezTo>
                <a:cubicBezTo>
                  <a:pt x="1514" y="536"/>
                  <a:pt x="1520" y="532"/>
                  <a:pt x="1527" y="532"/>
                </a:cubicBezTo>
                <a:cubicBezTo>
                  <a:pt x="1538" y="532"/>
                  <a:pt x="1544" y="539"/>
                  <a:pt x="1544" y="548"/>
                </a:cubicBezTo>
                <a:cubicBezTo>
                  <a:pt x="1544" y="561"/>
                  <a:pt x="1534" y="566"/>
                  <a:pt x="1524" y="566"/>
                </a:cubicBezTo>
                <a:cubicBezTo>
                  <a:pt x="1520" y="566"/>
                  <a:pt x="1520" y="566"/>
                  <a:pt x="1520" y="566"/>
                </a:cubicBezTo>
                <a:cubicBezTo>
                  <a:pt x="1520" y="573"/>
                  <a:pt x="1520" y="573"/>
                  <a:pt x="1520" y="573"/>
                </a:cubicBezTo>
                <a:cubicBezTo>
                  <a:pt x="1523" y="573"/>
                  <a:pt x="1523" y="573"/>
                  <a:pt x="1523" y="573"/>
                </a:cubicBezTo>
                <a:cubicBezTo>
                  <a:pt x="1535" y="573"/>
                  <a:pt x="1547" y="579"/>
                  <a:pt x="1547" y="592"/>
                </a:cubicBezTo>
                <a:cubicBezTo>
                  <a:pt x="1547" y="603"/>
                  <a:pt x="1541" y="612"/>
                  <a:pt x="1527" y="612"/>
                </a:cubicBezTo>
                <a:cubicBezTo>
                  <a:pt x="1517" y="612"/>
                  <a:pt x="1511" y="607"/>
                  <a:pt x="1508" y="598"/>
                </a:cubicBezTo>
                <a:lnTo>
                  <a:pt x="1500" y="601"/>
                </a:lnTo>
                <a:close/>
                <a:moveTo>
                  <a:pt x="1430" y="601"/>
                </a:moveTo>
                <a:cubicBezTo>
                  <a:pt x="1435" y="613"/>
                  <a:pt x="1445" y="619"/>
                  <a:pt x="1458" y="619"/>
                </a:cubicBezTo>
                <a:cubicBezTo>
                  <a:pt x="1477" y="619"/>
                  <a:pt x="1486" y="607"/>
                  <a:pt x="1486" y="593"/>
                </a:cubicBezTo>
                <a:cubicBezTo>
                  <a:pt x="1486" y="581"/>
                  <a:pt x="1478" y="571"/>
                  <a:pt x="1467" y="569"/>
                </a:cubicBezTo>
                <a:cubicBezTo>
                  <a:pt x="1467" y="569"/>
                  <a:pt x="1467" y="569"/>
                  <a:pt x="1467" y="569"/>
                </a:cubicBezTo>
                <a:cubicBezTo>
                  <a:pt x="1477" y="566"/>
                  <a:pt x="1483" y="558"/>
                  <a:pt x="1483" y="548"/>
                </a:cubicBezTo>
                <a:cubicBezTo>
                  <a:pt x="1483" y="533"/>
                  <a:pt x="1472" y="525"/>
                  <a:pt x="1458" y="525"/>
                </a:cubicBezTo>
                <a:cubicBezTo>
                  <a:pt x="1447" y="525"/>
                  <a:pt x="1438" y="529"/>
                  <a:pt x="1433" y="538"/>
                </a:cubicBezTo>
                <a:cubicBezTo>
                  <a:pt x="1441" y="542"/>
                  <a:pt x="1441" y="542"/>
                  <a:pt x="1441" y="542"/>
                </a:cubicBezTo>
                <a:cubicBezTo>
                  <a:pt x="1444" y="536"/>
                  <a:pt x="1450" y="532"/>
                  <a:pt x="1458" y="532"/>
                </a:cubicBezTo>
                <a:cubicBezTo>
                  <a:pt x="1468" y="532"/>
                  <a:pt x="1475" y="539"/>
                  <a:pt x="1475" y="548"/>
                </a:cubicBezTo>
                <a:cubicBezTo>
                  <a:pt x="1475" y="561"/>
                  <a:pt x="1464" y="566"/>
                  <a:pt x="1454" y="566"/>
                </a:cubicBezTo>
                <a:cubicBezTo>
                  <a:pt x="1451" y="566"/>
                  <a:pt x="1451" y="566"/>
                  <a:pt x="1451" y="566"/>
                </a:cubicBezTo>
                <a:cubicBezTo>
                  <a:pt x="1451" y="573"/>
                  <a:pt x="1451" y="573"/>
                  <a:pt x="1451" y="573"/>
                </a:cubicBezTo>
                <a:cubicBezTo>
                  <a:pt x="1454" y="573"/>
                  <a:pt x="1454" y="573"/>
                  <a:pt x="1454" y="573"/>
                </a:cubicBezTo>
                <a:cubicBezTo>
                  <a:pt x="1465" y="573"/>
                  <a:pt x="1478" y="579"/>
                  <a:pt x="1478" y="592"/>
                </a:cubicBezTo>
                <a:cubicBezTo>
                  <a:pt x="1478" y="603"/>
                  <a:pt x="1471" y="612"/>
                  <a:pt x="1458" y="612"/>
                </a:cubicBezTo>
                <a:cubicBezTo>
                  <a:pt x="1447" y="612"/>
                  <a:pt x="1442" y="607"/>
                  <a:pt x="1438" y="598"/>
                </a:cubicBezTo>
                <a:lnTo>
                  <a:pt x="1430" y="601"/>
                </a:lnTo>
                <a:close/>
                <a:moveTo>
                  <a:pt x="1390" y="574"/>
                </a:moveTo>
                <a:cubicBezTo>
                  <a:pt x="1378" y="574"/>
                  <a:pt x="1369" y="565"/>
                  <a:pt x="1369" y="553"/>
                </a:cubicBezTo>
                <a:cubicBezTo>
                  <a:pt x="1369" y="541"/>
                  <a:pt x="1378" y="532"/>
                  <a:pt x="1390" y="532"/>
                </a:cubicBezTo>
                <a:cubicBezTo>
                  <a:pt x="1403" y="532"/>
                  <a:pt x="1411" y="541"/>
                  <a:pt x="1411" y="553"/>
                </a:cubicBezTo>
                <a:cubicBezTo>
                  <a:pt x="1411" y="565"/>
                  <a:pt x="1402" y="574"/>
                  <a:pt x="1390" y="574"/>
                </a:cubicBezTo>
                <a:moveTo>
                  <a:pt x="1377" y="617"/>
                </a:moveTo>
                <a:cubicBezTo>
                  <a:pt x="1387" y="617"/>
                  <a:pt x="1387" y="617"/>
                  <a:pt x="1387" y="617"/>
                </a:cubicBezTo>
                <a:cubicBezTo>
                  <a:pt x="1412" y="576"/>
                  <a:pt x="1412" y="576"/>
                  <a:pt x="1412" y="576"/>
                </a:cubicBezTo>
                <a:cubicBezTo>
                  <a:pt x="1415" y="570"/>
                  <a:pt x="1420" y="563"/>
                  <a:pt x="1420" y="553"/>
                </a:cubicBezTo>
                <a:cubicBezTo>
                  <a:pt x="1420" y="537"/>
                  <a:pt x="1407" y="525"/>
                  <a:pt x="1390" y="525"/>
                </a:cubicBezTo>
                <a:cubicBezTo>
                  <a:pt x="1373" y="525"/>
                  <a:pt x="1360" y="537"/>
                  <a:pt x="1360" y="553"/>
                </a:cubicBezTo>
                <a:cubicBezTo>
                  <a:pt x="1360" y="569"/>
                  <a:pt x="1372" y="581"/>
                  <a:pt x="1388" y="581"/>
                </a:cubicBezTo>
                <a:cubicBezTo>
                  <a:pt x="1393" y="581"/>
                  <a:pt x="1399" y="580"/>
                  <a:pt x="1402" y="577"/>
                </a:cubicBezTo>
                <a:cubicBezTo>
                  <a:pt x="1402" y="577"/>
                  <a:pt x="1402" y="577"/>
                  <a:pt x="1402" y="577"/>
                </a:cubicBezTo>
                <a:lnTo>
                  <a:pt x="1377" y="617"/>
                </a:lnTo>
                <a:close/>
                <a:moveTo>
                  <a:pt x="1301" y="592"/>
                </a:moveTo>
                <a:cubicBezTo>
                  <a:pt x="1301" y="580"/>
                  <a:pt x="1310" y="572"/>
                  <a:pt x="1321" y="572"/>
                </a:cubicBezTo>
                <a:cubicBezTo>
                  <a:pt x="1332" y="572"/>
                  <a:pt x="1341" y="580"/>
                  <a:pt x="1341" y="592"/>
                </a:cubicBezTo>
                <a:cubicBezTo>
                  <a:pt x="1341" y="603"/>
                  <a:pt x="1333" y="612"/>
                  <a:pt x="1321" y="612"/>
                </a:cubicBezTo>
                <a:cubicBezTo>
                  <a:pt x="1309" y="612"/>
                  <a:pt x="1301" y="603"/>
                  <a:pt x="1301" y="592"/>
                </a:cubicBezTo>
                <a:moveTo>
                  <a:pt x="1305" y="548"/>
                </a:moveTo>
                <a:cubicBezTo>
                  <a:pt x="1305" y="538"/>
                  <a:pt x="1312" y="532"/>
                  <a:pt x="1321" y="532"/>
                </a:cubicBezTo>
                <a:cubicBezTo>
                  <a:pt x="1330" y="532"/>
                  <a:pt x="1337" y="538"/>
                  <a:pt x="1337" y="548"/>
                </a:cubicBezTo>
                <a:cubicBezTo>
                  <a:pt x="1337" y="558"/>
                  <a:pt x="1331" y="565"/>
                  <a:pt x="1321" y="565"/>
                </a:cubicBezTo>
                <a:cubicBezTo>
                  <a:pt x="1311" y="565"/>
                  <a:pt x="1305" y="558"/>
                  <a:pt x="1305" y="548"/>
                </a:cubicBezTo>
                <a:moveTo>
                  <a:pt x="1296" y="548"/>
                </a:moveTo>
                <a:cubicBezTo>
                  <a:pt x="1296" y="557"/>
                  <a:pt x="1302" y="566"/>
                  <a:pt x="1311" y="568"/>
                </a:cubicBezTo>
                <a:cubicBezTo>
                  <a:pt x="1311" y="569"/>
                  <a:pt x="1311" y="569"/>
                  <a:pt x="1311" y="569"/>
                </a:cubicBezTo>
                <a:cubicBezTo>
                  <a:pt x="1299" y="571"/>
                  <a:pt x="1293" y="581"/>
                  <a:pt x="1293" y="592"/>
                </a:cubicBezTo>
                <a:cubicBezTo>
                  <a:pt x="1293" y="608"/>
                  <a:pt x="1305" y="619"/>
                  <a:pt x="1321" y="619"/>
                </a:cubicBezTo>
                <a:cubicBezTo>
                  <a:pt x="1337" y="619"/>
                  <a:pt x="1349" y="608"/>
                  <a:pt x="1349" y="592"/>
                </a:cubicBezTo>
                <a:cubicBezTo>
                  <a:pt x="1349" y="581"/>
                  <a:pt x="1343" y="571"/>
                  <a:pt x="1331" y="569"/>
                </a:cubicBezTo>
                <a:cubicBezTo>
                  <a:pt x="1331" y="568"/>
                  <a:pt x="1331" y="568"/>
                  <a:pt x="1331" y="568"/>
                </a:cubicBezTo>
                <a:cubicBezTo>
                  <a:pt x="1340" y="566"/>
                  <a:pt x="1346" y="557"/>
                  <a:pt x="1346" y="548"/>
                </a:cubicBezTo>
                <a:cubicBezTo>
                  <a:pt x="1346" y="534"/>
                  <a:pt x="1335" y="525"/>
                  <a:pt x="1321" y="525"/>
                </a:cubicBezTo>
                <a:cubicBezTo>
                  <a:pt x="1307" y="525"/>
                  <a:pt x="1296" y="534"/>
                  <a:pt x="1296" y="548"/>
                </a:cubicBezTo>
                <a:moveTo>
                  <a:pt x="1230" y="588"/>
                </a:moveTo>
                <a:cubicBezTo>
                  <a:pt x="1198" y="588"/>
                  <a:pt x="1198" y="588"/>
                  <a:pt x="1198" y="588"/>
                </a:cubicBezTo>
                <a:cubicBezTo>
                  <a:pt x="1230" y="535"/>
                  <a:pt x="1230" y="535"/>
                  <a:pt x="1230" y="535"/>
                </a:cubicBezTo>
                <a:cubicBezTo>
                  <a:pt x="1230" y="535"/>
                  <a:pt x="1230" y="535"/>
                  <a:pt x="1230" y="535"/>
                </a:cubicBezTo>
                <a:lnTo>
                  <a:pt x="1230" y="588"/>
                </a:lnTo>
                <a:close/>
                <a:moveTo>
                  <a:pt x="1230" y="617"/>
                </a:moveTo>
                <a:cubicBezTo>
                  <a:pt x="1238" y="617"/>
                  <a:pt x="1238" y="617"/>
                  <a:pt x="1238" y="617"/>
                </a:cubicBezTo>
                <a:cubicBezTo>
                  <a:pt x="1238" y="595"/>
                  <a:pt x="1238" y="595"/>
                  <a:pt x="1238" y="595"/>
                </a:cubicBezTo>
                <a:cubicBezTo>
                  <a:pt x="1251" y="595"/>
                  <a:pt x="1251" y="595"/>
                  <a:pt x="1251" y="595"/>
                </a:cubicBezTo>
                <a:cubicBezTo>
                  <a:pt x="1251" y="588"/>
                  <a:pt x="1251" y="588"/>
                  <a:pt x="1251" y="588"/>
                </a:cubicBezTo>
                <a:cubicBezTo>
                  <a:pt x="1238" y="588"/>
                  <a:pt x="1238" y="588"/>
                  <a:pt x="1238" y="588"/>
                </a:cubicBezTo>
                <a:cubicBezTo>
                  <a:pt x="1238" y="526"/>
                  <a:pt x="1238" y="526"/>
                  <a:pt x="1238" y="526"/>
                </a:cubicBezTo>
                <a:cubicBezTo>
                  <a:pt x="1227" y="526"/>
                  <a:pt x="1227" y="526"/>
                  <a:pt x="1227" y="526"/>
                </a:cubicBezTo>
                <a:cubicBezTo>
                  <a:pt x="1191" y="586"/>
                  <a:pt x="1191" y="586"/>
                  <a:pt x="1191" y="586"/>
                </a:cubicBezTo>
                <a:cubicBezTo>
                  <a:pt x="1191" y="595"/>
                  <a:pt x="1191" y="595"/>
                  <a:pt x="1191" y="595"/>
                </a:cubicBezTo>
                <a:cubicBezTo>
                  <a:pt x="1230" y="595"/>
                  <a:pt x="1230" y="595"/>
                  <a:pt x="1230" y="595"/>
                </a:cubicBezTo>
                <a:lnTo>
                  <a:pt x="1230" y="617"/>
                </a:lnTo>
                <a:close/>
                <a:moveTo>
                  <a:pt x="1160" y="617"/>
                </a:moveTo>
                <a:cubicBezTo>
                  <a:pt x="1167" y="617"/>
                  <a:pt x="1167" y="617"/>
                  <a:pt x="1167" y="617"/>
                </a:cubicBezTo>
                <a:cubicBezTo>
                  <a:pt x="1167" y="526"/>
                  <a:pt x="1167" y="526"/>
                  <a:pt x="1167" y="526"/>
                </a:cubicBezTo>
                <a:cubicBezTo>
                  <a:pt x="1161" y="526"/>
                  <a:pt x="1161" y="526"/>
                  <a:pt x="1161" y="526"/>
                </a:cubicBezTo>
                <a:cubicBezTo>
                  <a:pt x="1138" y="545"/>
                  <a:pt x="1138" y="545"/>
                  <a:pt x="1138" y="545"/>
                </a:cubicBezTo>
                <a:cubicBezTo>
                  <a:pt x="1143" y="551"/>
                  <a:pt x="1143" y="551"/>
                  <a:pt x="1143" y="551"/>
                </a:cubicBezTo>
                <a:cubicBezTo>
                  <a:pt x="1160" y="537"/>
                  <a:pt x="1160" y="537"/>
                  <a:pt x="1160" y="537"/>
                </a:cubicBezTo>
                <a:cubicBezTo>
                  <a:pt x="1160" y="537"/>
                  <a:pt x="1160" y="537"/>
                  <a:pt x="1160" y="537"/>
                </a:cubicBezTo>
                <a:lnTo>
                  <a:pt x="1160" y="617"/>
                </a:lnTo>
                <a:close/>
                <a:moveTo>
                  <a:pt x="1100" y="569"/>
                </a:moveTo>
                <a:cubicBezTo>
                  <a:pt x="1112" y="569"/>
                  <a:pt x="1122" y="579"/>
                  <a:pt x="1122" y="590"/>
                </a:cubicBezTo>
                <a:cubicBezTo>
                  <a:pt x="1122" y="603"/>
                  <a:pt x="1113" y="612"/>
                  <a:pt x="1100" y="612"/>
                </a:cubicBezTo>
                <a:cubicBezTo>
                  <a:pt x="1088" y="612"/>
                  <a:pt x="1079" y="603"/>
                  <a:pt x="1079" y="590"/>
                </a:cubicBezTo>
                <a:cubicBezTo>
                  <a:pt x="1079" y="579"/>
                  <a:pt x="1089" y="569"/>
                  <a:pt x="1100" y="569"/>
                </a:cubicBezTo>
                <a:moveTo>
                  <a:pt x="1113" y="526"/>
                </a:moveTo>
                <a:cubicBezTo>
                  <a:pt x="1103" y="526"/>
                  <a:pt x="1103" y="526"/>
                  <a:pt x="1103" y="526"/>
                </a:cubicBezTo>
                <a:cubicBezTo>
                  <a:pt x="1079" y="567"/>
                  <a:pt x="1079" y="567"/>
                  <a:pt x="1079" y="567"/>
                </a:cubicBezTo>
                <a:cubicBezTo>
                  <a:pt x="1075" y="573"/>
                  <a:pt x="1071" y="581"/>
                  <a:pt x="1071" y="590"/>
                </a:cubicBezTo>
                <a:cubicBezTo>
                  <a:pt x="1071" y="607"/>
                  <a:pt x="1083" y="619"/>
                  <a:pt x="1100" y="619"/>
                </a:cubicBezTo>
                <a:cubicBezTo>
                  <a:pt x="1117" y="619"/>
                  <a:pt x="1130" y="607"/>
                  <a:pt x="1130" y="590"/>
                </a:cubicBezTo>
                <a:cubicBezTo>
                  <a:pt x="1130" y="575"/>
                  <a:pt x="1118" y="563"/>
                  <a:pt x="1102" y="563"/>
                </a:cubicBezTo>
                <a:cubicBezTo>
                  <a:pt x="1098" y="563"/>
                  <a:pt x="1092" y="564"/>
                  <a:pt x="1089" y="566"/>
                </a:cubicBezTo>
                <a:cubicBezTo>
                  <a:pt x="1089" y="566"/>
                  <a:pt x="1089" y="566"/>
                  <a:pt x="1089" y="566"/>
                </a:cubicBezTo>
                <a:lnTo>
                  <a:pt x="1113" y="526"/>
                </a:lnTo>
                <a:close/>
                <a:moveTo>
                  <a:pt x="1033" y="574"/>
                </a:moveTo>
                <a:cubicBezTo>
                  <a:pt x="1022" y="574"/>
                  <a:pt x="1012" y="565"/>
                  <a:pt x="1012" y="553"/>
                </a:cubicBezTo>
                <a:cubicBezTo>
                  <a:pt x="1012" y="541"/>
                  <a:pt x="1021" y="532"/>
                  <a:pt x="1033" y="532"/>
                </a:cubicBezTo>
                <a:cubicBezTo>
                  <a:pt x="1046" y="532"/>
                  <a:pt x="1055" y="541"/>
                  <a:pt x="1055" y="553"/>
                </a:cubicBezTo>
                <a:cubicBezTo>
                  <a:pt x="1055" y="565"/>
                  <a:pt x="1045" y="574"/>
                  <a:pt x="1033" y="574"/>
                </a:cubicBezTo>
                <a:moveTo>
                  <a:pt x="1020" y="617"/>
                </a:moveTo>
                <a:cubicBezTo>
                  <a:pt x="1030" y="617"/>
                  <a:pt x="1030" y="617"/>
                  <a:pt x="1030" y="617"/>
                </a:cubicBezTo>
                <a:cubicBezTo>
                  <a:pt x="1055" y="576"/>
                  <a:pt x="1055" y="576"/>
                  <a:pt x="1055" y="576"/>
                </a:cubicBezTo>
                <a:cubicBezTo>
                  <a:pt x="1058" y="570"/>
                  <a:pt x="1063" y="563"/>
                  <a:pt x="1063" y="553"/>
                </a:cubicBezTo>
                <a:cubicBezTo>
                  <a:pt x="1063" y="537"/>
                  <a:pt x="1051" y="525"/>
                  <a:pt x="1033" y="525"/>
                </a:cubicBezTo>
                <a:cubicBezTo>
                  <a:pt x="1016" y="525"/>
                  <a:pt x="1004" y="537"/>
                  <a:pt x="1004" y="553"/>
                </a:cubicBezTo>
                <a:cubicBezTo>
                  <a:pt x="1004" y="569"/>
                  <a:pt x="1015" y="581"/>
                  <a:pt x="1031" y="581"/>
                </a:cubicBezTo>
                <a:cubicBezTo>
                  <a:pt x="1036" y="581"/>
                  <a:pt x="1042" y="580"/>
                  <a:pt x="1045" y="577"/>
                </a:cubicBezTo>
                <a:cubicBezTo>
                  <a:pt x="1045" y="577"/>
                  <a:pt x="1045" y="577"/>
                  <a:pt x="1045" y="577"/>
                </a:cubicBezTo>
                <a:lnTo>
                  <a:pt x="1020" y="617"/>
                </a:lnTo>
                <a:close/>
                <a:moveTo>
                  <a:pt x="906" y="601"/>
                </a:moveTo>
                <a:cubicBezTo>
                  <a:pt x="910" y="613"/>
                  <a:pt x="920" y="619"/>
                  <a:pt x="934" y="619"/>
                </a:cubicBezTo>
                <a:cubicBezTo>
                  <a:pt x="952" y="619"/>
                  <a:pt x="962" y="607"/>
                  <a:pt x="962" y="593"/>
                </a:cubicBezTo>
                <a:cubicBezTo>
                  <a:pt x="962" y="581"/>
                  <a:pt x="954" y="571"/>
                  <a:pt x="942" y="569"/>
                </a:cubicBezTo>
                <a:cubicBezTo>
                  <a:pt x="942" y="569"/>
                  <a:pt x="942" y="569"/>
                  <a:pt x="942" y="569"/>
                </a:cubicBezTo>
                <a:cubicBezTo>
                  <a:pt x="953" y="566"/>
                  <a:pt x="958" y="558"/>
                  <a:pt x="958" y="548"/>
                </a:cubicBezTo>
                <a:cubicBezTo>
                  <a:pt x="958" y="533"/>
                  <a:pt x="947" y="525"/>
                  <a:pt x="933" y="525"/>
                </a:cubicBezTo>
                <a:cubicBezTo>
                  <a:pt x="923" y="525"/>
                  <a:pt x="914" y="529"/>
                  <a:pt x="909" y="538"/>
                </a:cubicBezTo>
                <a:cubicBezTo>
                  <a:pt x="916" y="542"/>
                  <a:pt x="916" y="542"/>
                  <a:pt x="916" y="542"/>
                </a:cubicBezTo>
                <a:cubicBezTo>
                  <a:pt x="920" y="536"/>
                  <a:pt x="926" y="532"/>
                  <a:pt x="933" y="532"/>
                </a:cubicBezTo>
                <a:cubicBezTo>
                  <a:pt x="943" y="532"/>
                  <a:pt x="950" y="539"/>
                  <a:pt x="950" y="548"/>
                </a:cubicBezTo>
                <a:cubicBezTo>
                  <a:pt x="950" y="561"/>
                  <a:pt x="939" y="566"/>
                  <a:pt x="930" y="566"/>
                </a:cubicBezTo>
                <a:cubicBezTo>
                  <a:pt x="926" y="566"/>
                  <a:pt x="926" y="566"/>
                  <a:pt x="926" y="566"/>
                </a:cubicBezTo>
                <a:cubicBezTo>
                  <a:pt x="926" y="573"/>
                  <a:pt x="926" y="573"/>
                  <a:pt x="926" y="573"/>
                </a:cubicBezTo>
                <a:cubicBezTo>
                  <a:pt x="929" y="573"/>
                  <a:pt x="929" y="573"/>
                  <a:pt x="929" y="573"/>
                </a:cubicBezTo>
                <a:cubicBezTo>
                  <a:pt x="941" y="573"/>
                  <a:pt x="953" y="579"/>
                  <a:pt x="953" y="592"/>
                </a:cubicBezTo>
                <a:cubicBezTo>
                  <a:pt x="953" y="603"/>
                  <a:pt x="946" y="612"/>
                  <a:pt x="933" y="612"/>
                </a:cubicBezTo>
                <a:cubicBezTo>
                  <a:pt x="923" y="612"/>
                  <a:pt x="917" y="607"/>
                  <a:pt x="914" y="598"/>
                </a:cubicBezTo>
                <a:lnTo>
                  <a:pt x="906" y="601"/>
                </a:lnTo>
                <a:close/>
                <a:moveTo>
                  <a:pt x="834" y="617"/>
                </a:moveTo>
                <a:cubicBezTo>
                  <a:pt x="842" y="617"/>
                  <a:pt x="842" y="617"/>
                  <a:pt x="842" y="617"/>
                </a:cubicBezTo>
                <a:cubicBezTo>
                  <a:pt x="842" y="526"/>
                  <a:pt x="842" y="526"/>
                  <a:pt x="842" y="526"/>
                </a:cubicBezTo>
                <a:cubicBezTo>
                  <a:pt x="835" y="526"/>
                  <a:pt x="835" y="526"/>
                  <a:pt x="835" y="526"/>
                </a:cubicBezTo>
                <a:cubicBezTo>
                  <a:pt x="813" y="545"/>
                  <a:pt x="813" y="545"/>
                  <a:pt x="813" y="545"/>
                </a:cubicBezTo>
                <a:cubicBezTo>
                  <a:pt x="817" y="551"/>
                  <a:pt x="817" y="551"/>
                  <a:pt x="817" y="551"/>
                </a:cubicBezTo>
                <a:cubicBezTo>
                  <a:pt x="834" y="537"/>
                  <a:pt x="834" y="537"/>
                  <a:pt x="834" y="537"/>
                </a:cubicBezTo>
                <a:cubicBezTo>
                  <a:pt x="834" y="537"/>
                  <a:pt x="834" y="537"/>
                  <a:pt x="834" y="537"/>
                </a:cubicBezTo>
                <a:lnTo>
                  <a:pt x="834" y="617"/>
                </a:lnTo>
                <a:close/>
                <a:moveTo>
                  <a:pt x="775" y="569"/>
                </a:moveTo>
                <a:cubicBezTo>
                  <a:pt x="786" y="569"/>
                  <a:pt x="796" y="579"/>
                  <a:pt x="796" y="590"/>
                </a:cubicBezTo>
                <a:cubicBezTo>
                  <a:pt x="796" y="603"/>
                  <a:pt x="787" y="612"/>
                  <a:pt x="775" y="612"/>
                </a:cubicBezTo>
                <a:cubicBezTo>
                  <a:pt x="762" y="612"/>
                  <a:pt x="753" y="603"/>
                  <a:pt x="753" y="590"/>
                </a:cubicBezTo>
                <a:cubicBezTo>
                  <a:pt x="753" y="579"/>
                  <a:pt x="763" y="569"/>
                  <a:pt x="775" y="569"/>
                </a:cubicBezTo>
                <a:moveTo>
                  <a:pt x="787" y="526"/>
                </a:moveTo>
                <a:cubicBezTo>
                  <a:pt x="778" y="526"/>
                  <a:pt x="778" y="526"/>
                  <a:pt x="778" y="526"/>
                </a:cubicBezTo>
                <a:cubicBezTo>
                  <a:pt x="753" y="567"/>
                  <a:pt x="753" y="567"/>
                  <a:pt x="753" y="567"/>
                </a:cubicBezTo>
                <a:cubicBezTo>
                  <a:pt x="750" y="573"/>
                  <a:pt x="745" y="581"/>
                  <a:pt x="745" y="590"/>
                </a:cubicBezTo>
                <a:cubicBezTo>
                  <a:pt x="745" y="607"/>
                  <a:pt x="757" y="619"/>
                  <a:pt x="775" y="619"/>
                </a:cubicBezTo>
                <a:cubicBezTo>
                  <a:pt x="792" y="619"/>
                  <a:pt x="804" y="607"/>
                  <a:pt x="804" y="590"/>
                </a:cubicBezTo>
                <a:cubicBezTo>
                  <a:pt x="804" y="575"/>
                  <a:pt x="793" y="563"/>
                  <a:pt x="776" y="563"/>
                </a:cubicBezTo>
                <a:cubicBezTo>
                  <a:pt x="772" y="563"/>
                  <a:pt x="766" y="564"/>
                  <a:pt x="763" y="566"/>
                </a:cubicBezTo>
                <a:cubicBezTo>
                  <a:pt x="763" y="566"/>
                  <a:pt x="763" y="566"/>
                  <a:pt x="763" y="566"/>
                </a:cubicBezTo>
                <a:lnTo>
                  <a:pt x="787" y="526"/>
                </a:lnTo>
                <a:close/>
                <a:moveTo>
                  <a:pt x="664" y="581"/>
                </a:moveTo>
                <a:cubicBezTo>
                  <a:pt x="694" y="581"/>
                  <a:pt x="694" y="581"/>
                  <a:pt x="694" y="581"/>
                </a:cubicBezTo>
                <a:cubicBezTo>
                  <a:pt x="694" y="611"/>
                  <a:pt x="694" y="611"/>
                  <a:pt x="694" y="611"/>
                </a:cubicBezTo>
                <a:cubicBezTo>
                  <a:pt x="700" y="611"/>
                  <a:pt x="700" y="611"/>
                  <a:pt x="700" y="611"/>
                </a:cubicBezTo>
                <a:cubicBezTo>
                  <a:pt x="700" y="581"/>
                  <a:pt x="700" y="581"/>
                  <a:pt x="700" y="581"/>
                </a:cubicBezTo>
                <a:cubicBezTo>
                  <a:pt x="730" y="581"/>
                  <a:pt x="730" y="581"/>
                  <a:pt x="730" y="581"/>
                </a:cubicBezTo>
                <a:cubicBezTo>
                  <a:pt x="730" y="575"/>
                  <a:pt x="730" y="575"/>
                  <a:pt x="730" y="575"/>
                </a:cubicBezTo>
                <a:cubicBezTo>
                  <a:pt x="700" y="575"/>
                  <a:pt x="700" y="575"/>
                  <a:pt x="700" y="575"/>
                </a:cubicBezTo>
                <a:cubicBezTo>
                  <a:pt x="700" y="546"/>
                  <a:pt x="700" y="546"/>
                  <a:pt x="700" y="546"/>
                </a:cubicBezTo>
                <a:cubicBezTo>
                  <a:pt x="694" y="546"/>
                  <a:pt x="694" y="546"/>
                  <a:pt x="694" y="546"/>
                </a:cubicBezTo>
                <a:cubicBezTo>
                  <a:pt x="694" y="575"/>
                  <a:pt x="694" y="575"/>
                  <a:pt x="694" y="575"/>
                </a:cubicBezTo>
                <a:cubicBezTo>
                  <a:pt x="664" y="575"/>
                  <a:pt x="664" y="575"/>
                  <a:pt x="664" y="575"/>
                </a:cubicBezTo>
                <a:lnTo>
                  <a:pt x="664" y="581"/>
                </a:lnTo>
                <a:close/>
                <a:moveTo>
                  <a:pt x="565" y="583"/>
                </a:moveTo>
                <a:cubicBezTo>
                  <a:pt x="565" y="579"/>
                  <a:pt x="569" y="563"/>
                  <a:pt x="586" y="563"/>
                </a:cubicBezTo>
                <a:cubicBezTo>
                  <a:pt x="597" y="563"/>
                  <a:pt x="607" y="572"/>
                  <a:pt x="607" y="583"/>
                </a:cubicBezTo>
                <a:lnTo>
                  <a:pt x="565" y="583"/>
                </a:lnTo>
                <a:close/>
                <a:moveTo>
                  <a:pt x="607" y="601"/>
                </a:moveTo>
                <a:cubicBezTo>
                  <a:pt x="603" y="608"/>
                  <a:pt x="595" y="612"/>
                  <a:pt x="587" y="612"/>
                </a:cubicBezTo>
                <a:cubicBezTo>
                  <a:pt x="569" y="612"/>
                  <a:pt x="565" y="596"/>
                  <a:pt x="565" y="589"/>
                </a:cubicBezTo>
                <a:cubicBezTo>
                  <a:pt x="614" y="589"/>
                  <a:pt x="614" y="589"/>
                  <a:pt x="614" y="589"/>
                </a:cubicBezTo>
                <a:cubicBezTo>
                  <a:pt x="614" y="584"/>
                  <a:pt x="614" y="584"/>
                  <a:pt x="614" y="584"/>
                </a:cubicBezTo>
                <a:cubicBezTo>
                  <a:pt x="614" y="570"/>
                  <a:pt x="605" y="556"/>
                  <a:pt x="586" y="556"/>
                </a:cubicBezTo>
                <a:cubicBezTo>
                  <a:pt x="569" y="556"/>
                  <a:pt x="557" y="570"/>
                  <a:pt x="557" y="587"/>
                </a:cubicBezTo>
                <a:cubicBezTo>
                  <a:pt x="557" y="606"/>
                  <a:pt x="569" y="619"/>
                  <a:pt x="587" y="619"/>
                </a:cubicBezTo>
                <a:cubicBezTo>
                  <a:pt x="597" y="619"/>
                  <a:pt x="606" y="615"/>
                  <a:pt x="612" y="606"/>
                </a:cubicBezTo>
                <a:lnTo>
                  <a:pt x="607" y="601"/>
                </a:lnTo>
                <a:close/>
                <a:moveTo>
                  <a:pt x="487" y="617"/>
                </a:moveTo>
                <a:cubicBezTo>
                  <a:pt x="495" y="617"/>
                  <a:pt x="495" y="617"/>
                  <a:pt x="495" y="617"/>
                </a:cubicBezTo>
                <a:cubicBezTo>
                  <a:pt x="495" y="587"/>
                  <a:pt x="495" y="587"/>
                  <a:pt x="495" y="587"/>
                </a:cubicBezTo>
                <a:cubicBezTo>
                  <a:pt x="495" y="571"/>
                  <a:pt x="504" y="563"/>
                  <a:pt x="515" y="563"/>
                </a:cubicBezTo>
                <a:cubicBezTo>
                  <a:pt x="527" y="563"/>
                  <a:pt x="530" y="573"/>
                  <a:pt x="530" y="582"/>
                </a:cubicBezTo>
                <a:cubicBezTo>
                  <a:pt x="530" y="617"/>
                  <a:pt x="530" y="617"/>
                  <a:pt x="530" y="617"/>
                </a:cubicBezTo>
                <a:cubicBezTo>
                  <a:pt x="538" y="617"/>
                  <a:pt x="538" y="617"/>
                  <a:pt x="538" y="617"/>
                </a:cubicBezTo>
                <a:cubicBezTo>
                  <a:pt x="538" y="582"/>
                  <a:pt x="538" y="582"/>
                  <a:pt x="538" y="582"/>
                </a:cubicBezTo>
                <a:cubicBezTo>
                  <a:pt x="538" y="569"/>
                  <a:pt x="534" y="556"/>
                  <a:pt x="515" y="556"/>
                </a:cubicBezTo>
                <a:cubicBezTo>
                  <a:pt x="506" y="556"/>
                  <a:pt x="498" y="562"/>
                  <a:pt x="495" y="568"/>
                </a:cubicBezTo>
                <a:cubicBezTo>
                  <a:pt x="495" y="568"/>
                  <a:pt x="495" y="568"/>
                  <a:pt x="495" y="568"/>
                </a:cubicBezTo>
                <a:cubicBezTo>
                  <a:pt x="494" y="567"/>
                  <a:pt x="494" y="562"/>
                  <a:pt x="494" y="558"/>
                </a:cubicBezTo>
                <a:cubicBezTo>
                  <a:pt x="486" y="558"/>
                  <a:pt x="486" y="558"/>
                  <a:pt x="486" y="558"/>
                </a:cubicBezTo>
                <a:cubicBezTo>
                  <a:pt x="486" y="561"/>
                  <a:pt x="487" y="570"/>
                  <a:pt x="487" y="575"/>
                </a:cubicBezTo>
                <a:lnTo>
                  <a:pt x="487" y="617"/>
                </a:lnTo>
                <a:close/>
                <a:moveTo>
                  <a:pt x="413" y="587"/>
                </a:moveTo>
                <a:cubicBezTo>
                  <a:pt x="413" y="574"/>
                  <a:pt x="422" y="563"/>
                  <a:pt x="437" y="563"/>
                </a:cubicBezTo>
                <a:cubicBezTo>
                  <a:pt x="451" y="563"/>
                  <a:pt x="460" y="574"/>
                  <a:pt x="460" y="587"/>
                </a:cubicBezTo>
                <a:cubicBezTo>
                  <a:pt x="460" y="601"/>
                  <a:pt x="451" y="612"/>
                  <a:pt x="437" y="612"/>
                </a:cubicBezTo>
                <a:cubicBezTo>
                  <a:pt x="422" y="612"/>
                  <a:pt x="413" y="601"/>
                  <a:pt x="413" y="587"/>
                </a:cubicBezTo>
                <a:moveTo>
                  <a:pt x="406" y="587"/>
                </a:moveTo>
                <a:cubicBezTo>
                  <a:pt x="406" y="606"/>
                  <a:pt x="418" y="619"/>
                  <a:pt x="437" y="619"/>
                </a:cubicBezTo>
                <a:cubicBezTo>
                  <a:pt x="455" y="619"/>
                  <a:pt x="468" y="606"/>
                  <a:pt x="468" y="587"/>
                </a:cubicBezTo>
                <a:cubicBezTo>
                  <a:pt x="468" y="569"/>
                  <a:pt x="455" y="556"/>
                  <a:pt x="437" y="556"/>
                </a:cubicBezTo>
                <a:cubicBezTo>
                  <a:pt x="418" y="556"/>
                  <a:pt x="406" y="569"/>
                  <a:pt x="406" y="587"/>
                </a:cubicBezTo>
                <a:moveTo>
                  <a:pt x="336" y="617"/>
                </a:moveTo>
                <a:cubicBezTo>
                  <a:pt x="343" y="617"/>
                  <a:pt x="343" y="617"/>
                  <a:pt x="343" y="617"/>
                </a:cubicBezTo>
                <a:cubicBezTo>
                  <a:pt x="343" y="587"/>
                  <a:pt x="343" y="587"/>
                  <a:pt x="343" y="587"/>
                </a:cubicBezTo>
                <a:cubicBezTo>
                  <a:pt x="343" y="571"/>
                  <a:pt x="352" y="563"/>
                  <a:pt x="364" y="563"/>
                </a:cubicBezTo>
                <a:cubicBezTo>
                  <a:pt x="376" y="563"/>
                  <a:pt x="379" y="573"/>
                  <a:pt x="379" y="582"/>
                </a:cubicBezTo>
                <a:cubicBezTo>
                  <a:pt x="379" y="617"/>
                  <a:pt x="379" y="617"/>
                  <a:pt x="379" y="617"/>
                </a:cubicBezTo>
                <a:cubicBezTo>
                  <a:pt x="386" y="617"/>
                  <a:pt x="386" y="617"/>
                  <a:pt x="386" y="617"/>
                </a:cubicBezTo>
                <a:cubicBezTo>
                  <a:pt x="386" y="582"/>
                  <a:pt x="386" y="582"/>
                  <a:pt x="386" y="582"/>
                </a:cubicBezTo>
                <a:cubicBezTo>
                  <a:pt x="386" y="569"/>
                  <a:pt x="382" y="556"/>
                  <a:pt x="364" y="556"/>
                </a:cubicBezTo>
                <a:cubicBezTo>
                  <a:pt x="354" y="556"/>
                  <a:pt x="347" y="562"/>
                  <a:pt x="344" y="568"/>
                </a:cubicBezTo>
                <a:cubicBezTo>
                  <a:pt x="343" y="568"/>
                  <a:pt x="343" y="568"/>
                  <a:pt x="343" y="568"/>
                </a:cubicBezTo>
                <a:cubicBezTo>
                  <a:pt x="343" y="520"/>
                  <a:pt x="343" y="520"/>
                  <a:pt x="343" y="520"/>
                </a:cubicBezTo>
                <a:cubicBezTo>
                  <a:pt x="336" y="520"/>
                  <a:pt x="336" y="520"/>
                  <a:pt x="336" y="520"/>
                </a:cubicBezTo>
                <a:lnTo>
                  <a:pt x="336" y="617"/>
                </a:lnTo>
                <a:close/>
                <a:moveTo>
                  <a:pt x="260" y="587"/>
                </a:moveTo>
                <a:cubicBezTo>
                  <a:pt x="260" y="574"/>
                  <a:pt x="271" y="563"/>
                  <a:pt x="285" y="563"/>
                </a:cubicBezTo>
                <a:cubicBezTo>
                  <a:pt x="300" y="563"/>
                  <a:pt x="308" y="574"/>
                  <a:pt x="308" y="587"/>
                </a:cubicBezTo>
                <a:cubicBezTo>
                  <a:pt x="308" y="601"/>
                  <a:pt x="300" y="612"/>
                  <a:pt x="285" y="612"/>
                </a:cubicBezTo>
                <a:cubicBezTo>
                  <a:pt x="271" y="612"/>
                  <a:pt x="260" y="601"/>
                  <a:pt x="260" y="587"/>
                </a:cubicBezTo>
                <a:moveTo>
                  <a:pt x="253" y="646"/>
                </a:moveTo>
                <a:cubicBezTo>
                  <a:pt x="261" y="646"/>
                  <a:pt x="261" y="646"/>
                  <a:pt x="261" y="646"/>
                </a:cubicBezTo>
                <a:cubicBezTo>
                  <a:pt x="261" y="607"/>
                  <a:pt x="261" y="607"/>
                  <a:pt x="261" y="607"/>
                </a:cubicBezTo>
                <a:cubicBezTo>
                  <a:pt x="261" y="607"/>
                  <a:pt x="261" y="607"/>
                  <a:pt x="261" y="607"/>
                </a:cubicBezTo>
                <a:cubicBezTo>
                  <a:pt x="266" y="615"/>
                  <a:pt x="276" y="619"/>
                  <a:pt x="285" y="619"/>
                </a:cubicBezTo>
                <a:cubicBezTo>
                  <a:pt x="303" y="619"/>
                  <a:pt x="316" y="606"/>
                  <a:pt x="316" y="587"/>
                </a:cubicBezTo>
                <a:cubicBezTo>
                  <a:pt x="316" y="569"/>
                  <a:pt x="303" y="556"/>
                  <a:pt x="285" y="556"/>
                </a:cubicBezTo>
                <a:cubicBezTo>
                  <a:pt x="276" y="556"/>
                  <a:pt x="266" y="560"/>
                  <a:pt x="261" y="568"/>
                </a:cubicBezTo>
                <a:cubicBezTo>
                  <a:pt x="261" y="568"/>
                  <a:pt x="261" y="568"/>
                  <a:pt x="261" y="568"/>
                </a:cubicBezTo>
                <a:cubicBezTo>
                  <a:pt x="261" y="558"/>
                  <a:pt x="261" y="558"/>
                  <a:pt x="261" y="558"/>
                </a:cubicBezTo>
                <a:cubicBezTo>
                  <a:pt x="253" y="558"/>
                  <a:pt x="253" y="558"/>
                  <a:pt x="253" y="558"/>
                </a:cubicBezTo>
                <a:lnTo>
                  <a:pt x="253" y="646"/>
                </a:lnTo>
                <a:close/>
                <a:moveTo>
                  <a:pt x="185" y="583"/>
                </a:moveTo>
                <a:cubicBezTo>
                  <a:pt x="185" y="579"/>
                  <a:pt x="190" y="563"/>
                  <a:pt x="207" y="563"/>
                </a:cubicBezTo>
                <a:cubicBezTo>
                  <a:pt x="218" y="563"/>
                  <a:pt x="227" y="572"/>
                  <a:pt x="227" y="583"/>
                </a:cubicBezTo>
                <a:lnTo>
                  <a:pt x="185" y="583"/>
                </a:lnTo>
                <a:close/>
                <a:moveTo>
                  <a:pt x="227" y="601"/>
                </a:moveTo>
                <a:cubicBezTo>
                  <a:pt x="224" y="608"/>
                  <a:pt x="215" y="612"/>
                  <a:pt x="208" y="612"/>
                </a:cubicBezTo>
                <a:cubicBezTo>
                  <a:pt x="190" y="612"/>
                  <a:pt x="185" y="596"/>
                  <a:pt x="185" y="589"/>
                </a:cubicBezTo>
                <a:cubicBezTo>
                  <a:pt x="235" y="589"/>
                  <a:pt x="235" y="589"/>
                  <a:pt x="235" y="589"/>
                </a:cubicBezTo>
                <a:cubicBezTo>
                  <a:pt x="235" y="584"/>
                  <a:pt x="235" y="584"/>
                  <a:pt x="235" y="584"/>
                </a:cubicBezTo>
                <a:cubicBezTo>
                  <a:pt x="235" y="570"/>
                  <a:pt x="225" y="556"/>
                  <a:pt x="207" y="556"/>
                </a:cubicBezTo>
                <a:cubicBezTo>
                  <a:pt x="190" y="556"/>
                  <a:pt x="177" y="570"/>
                  <a:pt x="177" y="587"/>
                </a:cubicBezTo>
                <a:cubicBezTo>
                  <a:pt x="177" y="606"/>
                  <a:pt x="189" y="619"/>
                  <a:pt x="207" y="619"/>
                </a:cubicBezTo>
                <a:cubicBezTo>
                  <a:pt x="218" y="619"/>
                  <a:pt x="227" y="615"/>
                  <a:pt x="233" y="606"/>
                </a:cubicBezTo>
                <a:lnTo>
                  <a:pt x="227" y="601"/>
                </a:lnTo>
                <a:close/>
                <a:moveTo>
                  <a:pt x="150" y="617"/>
                </a:moveTo>
                <a:cubicBezTo>
                  <a:pt x="157" y="617"/>
                  <a:pt x="157" y="617"/>
                  <a:pt x="157" y="617"/>
                </a:cubicBezTo>
                <a:cubicBezTo>
                  <a:pt x="157" y="520"/>
                  <a:pt x="157" y="520"/>
                  <a:pt x="157" y="520"/>
                </a:cubicBezTo>
                <a:cubicBezTo>
                  <a:pt x="150" y="520"/>
                  <a:pt x="150" y="520"/>
                  <a:pt x="150" y="520"/>
                </a:cubicBezTo>
                <a:lnTo>
                  <a:pt x="150" y="617"/>
                </a:lnTo>
                <a:close/>
                <a:moveTo>
                  <a:pt x="80" y="583"/>
                </a:moveTo>
                <a:cubicBezTo>
                  <a:pt x="80" y="579"/>
                  <a:pt x="84" y="563"/>
                  <a:pt x="101" y="563"/>
                </a:cubicBezTo>
                <a:cubicBezTo>
                  <a:pt x="112" y="563"/>
                  <a:pt x="122" y="572"/>
                  <a:pt x="122" y="583"/>
                </a:cubicBezTo>
                <a:lnTo>
                  <a:pt x="80" y="583"/>
                </a:lnTo>
                <a:close/>
                <a:moveTo>
                  <a:pt x="122" y="601"/>
                </a:moveTo>
                <a:cubicBezTo>
                  <a:pt x="118" y="608"/>
                  <a:pt x="110" y="612"/>
                  <a:pt x="102" y="612"/>
                </a:cubicBezTo>
                <a:cubicBezTo>
                  <a:pt x="84" y="612"/>
                  <a:pt x="80" y="596"/>
                  <a:pt x="80" y="589"/>
                </a:cubicBezTo>
                <a:cubicBezTo>
                  <a:pt x="129" y="589"/>
                  <a:pt x="129" y="589"/>
                  <a:pt x="129" y="589"/>
                </a:cubicBezTo>
                <a:cubicBezTo>
                  <a:pt x="129" y="584"/>
                  <a:pt x="129" y="584"/>
                  <a:pt x="129" y="584"/>
                </a:cubicBezTo>
                <a:cubicBezTo>
                  <a:pt x="129" y="570"/>
                  <a:pt x="120" y="556"/>
                  <a:pt x="101" y="556"/>
                </a:cubicBezTo>
                <a:cubicBezTo>
                  <a:pt x="84" y="556"/>
                  <a:pt x="72" y="570"/>
                  <a:pt x="72" y="587"/>
                </a:cubicBezTo>
                <a:cubicBezTo>
                  <a:pt x="72" y="606"/>
                  <a:pt x="84" y="619"/>
                  <a:pt x="102" y="619"/>
                </a:cubicBezTo>
                <a:cubicBezTo>
                  <a:pt x="112" y="619"/>
                  <a:pt x="121" y="615"/>
                  <a:pt x="127" y="606"/>
                </a:cubicBezTo>
                <a:lnTo>
                  <a:pt x="122" y="601"/>
                </a:lnTo>
                <a:close/>
                <a:moveTo>
                  <a:pt x="32" y="617"/>
                </a:moveTo>
                <a:cubicBezTo>
                  <a:pt x="40" y="617"/>
                  <a:pt x="40" y="617"/>
                  <a:pt x="40" y="617"/>
                </a:cubicBezTo>
                <a:cubicBezTo>
                  <a:pt x="40" y="534"/>
                  <a:pt x="40" y="534"/>
                  <a:pt x="40" y="534"/>
                </a:cubicBezTo>
                <a:cubicBezTo>
                  <a:pt x="71" y="534"/>
                  <a:pt x="71" y="534"/>
                  <a:pt x="71" y="534"/>
                </a:cubicBezTo>
                <a:cubicBezTo>
                  <a:pt x="71" y="526"/>
                  <a:pt x="71" y="526"/>
                  <a:pt x="71" y="526"/>
                </a:cubicBezTo>
                <a:cubicBezTo>
                  <a:pt x="1" y="526"/>
                  <a:pt x="1" y="526"/>
                  <a:pt x="1" y="526"/>
                </a:cubicBezTo>
                <a:cubicBezTo>
                  <a:pt x="1" y="534"/>
                  <a:pt x="1" y="534"/>
                  <a:pt x="1" y="534"/>
                </a:cubicBezTo>
                <a:cubicBezTo>
                  <a:pt x="32" y="534"/>
                  <a:pt x="32" y="534"/>
                  <a:pt x="32" y="534"/>
                </a:cubicBezTo>
                <a:lnTo>
                  <a:pt x="32" y="617"/>
                </a:lnTo>
                <a:close/>
                <a:moveTo>
                  <a:pt x="492" y="371"/>
                </a:moveTo>
                <a:cubicBezTo>
                  <a:pt x="492" y="375"/>
                  <a:pt x="492" y="375"/>
                  <a:pt x="492" y="375"/>
                </a:cubicBezTo>
                <a:cubicBezTo>
                  <a:pt x="492" y="385"/>
                  <a:pt x="488" y="396"/>
                  <a:pt x="472" y="396"/>
                </a:cubicBezTo>
                <a:cubicBezTo>
                  <a:pt x="465" y="396"/>
                  <a:pt x="458" y="392"/>
                  <a:pt x="458" y="385"/>
                </a:cubicBezTo>
                <a:cubicBezTo>
                  <a:pt x="458" y="375"/>
                  <a:pt x="471" y="371"/>
                  <a:pt x="484" y="371"/>
                </a:cubicBezTo>
                <a:lnTo>
                  <a:pt x="492" y="371"/>
                </a:lnTo>
                <a:close/>
                <a:moveTo>
                  <a:pt x="499" y="362"/>
                </a:moveTo>
                <a:cubicBezTo>
                  <a:pt x="499" y="347"/>
                  <a:pt x="490" y="340"/>
                  <a:pt x="476" y="340"/>
                </a:cubicBezTo>
                <a:cubicBezTo>
                  <a:pt x="468" y="340"/>
                  <a:pt x="459" y="343"/>
                  <a:pt x="453" y="349"/>
                </a:cubicBezTo>
                <a:cubicBezTo>
                  <a:pt x="458" y="354"/>
                  <a:pt x="458" y="354"/>
                  <a:pt x="458" y="354"/>
                </a:cubicBezTo>
                <a:cubicBezTo>
                  <a:pt x="463" y="349"/>
                  <a:pt x="469" y="347"/>
                  <a:pt x="476" y="347"/>
                </a:cubicBezTo>
                <a:cubicBezTo>
                  <a:pt x="485" y="347"/>
                  <a:pt x="492" y="351"/>
                  <a:pt x="492" y="362"/>
                </a:cubicBezTo>
                <a:cubicBezTo>
                  <a:pt x="492" y="365"/>
                  <a:pt x="492" y="365"/>
                  <a:pt x="492" y="365"/>
                </a:cubicBezTo>
                <a:cubicBezTo>
                  <a:pt x="484" y="365"/>
                  <a:pt x="484" y="365"/>
                  <a:pt x="484" y="365"/>
                </a:cubicBezTo>
                <a:cubicBezTo>
                  <a:pt x="472" y="365"/>
                  <a:pt x="451" y="367"/>
                  <a:pt x="451" y="385"/>
                </a:cubicBezTo>
                <a:cubicBezTo>
                  <a:pt x="451" y="398"/>
                  <a:pt x="461" y="403"/>
                  <a:pt x="472" y="403"/>
                </a:cubicBezTo>
                <a:cubicBezTo>
                  <a:pt x="482" y="403"/>
                  <a:pt x="488" y="399"/>
                  <a:pt x="492" y="391"/>
                </a:cubicBezTo>
                <a:cubicBezTo>
                  <a:pt x="493" y="391"/>
                  <a:pt x="493" y="391"/>
                  <a:pt x="493" y="391"/>
                </a:cubicBezTo>
                <a:cubicBezTo>
                  <a:pt x="493" y="395"/>
                  <a:pt x="493" y="398"/>
                  <a:pt x="493" y="401"/>
                </a:cubicBezTo>
                <a:cubicBezTo>
                  <a:pt x="501" y="401"/>
                  <a:pt x="501" y="401"/>
                  <a:pt x="501" y="401"/>
                </a:cubicBezTo>
                <a:cubicBezTo>
                  <a:pt x="500" y="394"/>
                  <a:pt x="499" y="388"/>
                  <a:pt x="499" y="376"/>
                </a:cubicBezTo>
                <a:lnTo>
                  <a:pt x="499" y="362"/>
                </a:lnTo>
                <a:close/>
                <a:moveTo>
                  <a:pt x="422" y="319"/>
                </a:moveTo>
                <a:cubicBezTo>
                  <a:pt x="422" y="322"/>
                  <a:pt x="424" y="324"/>
                  <a:pt x="427" y="324"/>
                </a:cubicBezTo>
                <a:cubicBezTo>
                  <a:pt x="431" y="324"/>
                  <a:pt x="433" y="322"/>
                  <a:pt x="433" y="319"/>
                </a:cubicBezTo>
                <a:cubicBezTo>
                  <a:pt x="433" y="315"/>
                  <a:pt x="431" y="313"/>
                  <a:pt x="427" y="313"/>
                </a:cubicBezTo>
                <a:cubicBezTo>
                  <a:pt x="424" y="313"/>
                  <a:pt x="422" y="315"/>
                  <a:pt x="422" y="319"/>
                </a:cubicBezTo>
                <a:moveTo>
                  <a:pt x="424" y="401"/>
                </a:moveTo>
                <a:cubicBezTo>
                  <a:pt x="431" y="401"/>
                  <a:pt x="431" y="401"/>
                  <a:pt x="431" y="401"/>
                </a:cubicBezTo>
                <a:cubicBezTo>
                  <a:pt x="431" y="342"/>
                  <a:pt x="431" y="342"/>
                  <a:pt x="431" y="342"/>
                </a:cubicBezTo>
                <a:cubicBezTo>
                  <a:pt x="424" y="342"/>
                  <a:pt x="424" y="342"/>
                  <a:pt x="424" y="342"/>
                </a:cubicBezTo>
                <a:lnTo>
                  <a:pt x="424" y="401"/>
                </a:lnTo>
                <a:close/>
                <a:moveTo>
                  <a:pt x="392" y="401"/>
                </a:moveTo>
                <a:cubicBezTo>
                  <a:pt x="399" y="401"/>
                  <a:pt x="399" y="401"/>
                  <a:pt x="399" y="401"/>
                </a:cubicBezTo>
                <a:cubicBezTo>
                  <a:pt x="399" y="304"/>
                  <a:pt x="399" y="304"/>
                  <a:pt x="399" y="304"/>
                </a:cubicBezTo>
                <a:cubicBezTo>
                  <a:pt x="392" y="304"/>
                  <a:pt x="392" y="304"/>
                  <a:pt x="392" y="304"/>
                </a:cubicBezTo>
                <a:lnTo>
                  <a:pt x="392" y="401"/>
                </a:lnTo>
                <a:close/>
                <a:moveTo>
                  <a:pt x="362" y="371"/>
                </a:moveTo>
                <a:cubicBezTo>
                  <a:pt x="362" y="375"/>
                  <a:pt x="362" y="375"/>
                  <a:pt x="362" y="375"/>
                </a:cubicBezTo>
                <a:cubicBezTo>
                  <a:pt x="362" y="385"/>
                  <a:pt x="357" y="396"/>
                  <a:pt x="341" y="396"/>
                </a:cubicBezTo>
                <a:cubicBezTo>
                  <a:pt x="335" y="396"/>
                  <a:pt x="328" y="392"/>
                  <a:pt x="328" y="385"/>
                </a:cubicBezTo>
                <a:cubicBezTo>
                  <a:pt x="328" y="375"/>
                  <a:pt x="340" y="371"/>
                  <a:pt x="353" y="371"/>
                </a:cubicBezTo>
                <a:lnTo>
                  <a:pt x="362" y="371"/>
                </a:lnTo>
                <a:close/>
                <a:moveTo>
                  <a:pt x="368" y="362"/>
                </a:moveTo>
                <a:cubicBezTo>
                  <a:pt x="368" y="347"/>
                  <a:pt x="359" y="340"/>
                  <a:pt x="345" y="340"/>
                </a:cubicBezTo>
                <a:cubicBezTo>
                  <a:pt x="337" y="340"/>
                  <a:pt x="328" y="343"/>
                  <a:pt x="322" y="349"/>
                </a:cubicBezTo>
                <a:cubicBezTo>
                  <a:pt x="327" y="354"/>
                  <a:pt x="327" y="354"/>
                  <a:pt x="327" y="354"/>
                </a:cubicBezTo>
                <a:cubicBezTo>
                  <a:pt x="332" y="349"/>
                  <a:pt x="338" y="347"/>
                  <a:pt x="345" y="347"/>
                </a:cubicBezTo>
                <a:cubicBezTo>
                  <a:pt x="354" y="347"/>
                  <a:pt x="362" y="351"/>
                  <a:pt x="362" y="362"/>
                </a:cubicBezTo>
                <a:cubicBezTo>
                  <a:pt x="362" y="365"/>
                  <a:pt x="362" y="365"/>
                  <a:pt x="362" y="365"/>
                </a:cubicBezTo>
                <a:cubicBezTo>
                  <a:pt x="353" y="365"/>
                  <a:pt x="353" y="365"/>
                  <a:pt x="353" y="365"/>
                </a:cubicBezTo>
                <a:cubicBezTo>
                  <a:pt x="341" y="365"/>
                  <a:pt x="320" y="367"/>
                  <a:pt x="320" y="385"/>
                </a:cubicBezTo>
                <a:cubicBezTo>
                  <a:pt x="320" y="398"/>
                  <a:pt x="331" y="403"/>
                  <a:pt x="341" y="403"/>
                </a:cubicBezTo>
                <a:cubicBezTo>
                  <a:pt x="351" y="403"/>
                  <a:pt x="357" y="399"/>
                  <a:pt x="361" y="391"/>
                </a:cubicBezTo>
                <a:cubicBezTo>
                  <a:pt x="362" y="391"/>
                  <a:pt x="362" y="391"/>
                  <a:pt x="362" y="391"/>
                </a:cubicBezTo>
                <a:cubicBezTo>
                  <a:pt x="362" y="395"/>
                  <a:pt x="362" y="398"/>
                  <a:pt x="362" y="401"/>
                </a:cubicBezTo>
                <a:cubicBezTo>
                  <a:pt x="370" y="401"/>
                  <a:pt x="370" y="401"/>
                  <a:pt x="370" y="401"/>
                </a:cubicBezTo>
                <a:cubicBezTo>
                  <a:pt x="369" y="394"/>
                  <a:pt x="368" y="388"/>
                  <a:pt x="368" y="376"/>
                </a:cubicBezTo>
                <a:lnTo>
                  <a:pt x="368" y="362"/>
                </a:lnTo>
                <a:close/>
                <a:moveTo>
                  <a:pt x="277" y="401"/>
                </a:moveTo>
                <a:cubicBezTo>
                  <a:pt x="285" y="401"/>
                  <a:pt x="285" y="401"/>
                  <a:pt x="285" y="401"/>
                </a:cubicBezTo>
                <a:cubicBezTo>
                  <a:pt x="285" y="369"/>
                  <a:pt x="285" y="369"/>
                  <a:pt x="285" y="369"/>
                </a:cubicBezTo>
                <a:cubicBezTo>
                  <a:pt x="285" y="357"/>
                  <a:pt x="291" y="348"/>
                  <a:pt x="304" y="348"/>
                </a:cubicBezTo>
                <a:cubicBezTo>
                  <a:pt x="305" y="348"/>
                  <a:pt x="306" y="348"/>
                  <a:pt x="307" y="349"/>
                </a:cubicBezTo>
                <a:cubicBezTo>
                  <a:pt x="308" y="341"/>
                  <a:pt x="308" y="341"/>
                  <a:pt x="308" y="341"/>
                </a:cubicBezTo>
                <a:cubicBezTo>
                  <a:pt x="306" y="341"/>
                  <a:pt x="305" y="340"/>
                  <a:pt x="303" y="340"/>
                </a:cubicBezTo>
                <a:cubicBezTo>
                  <a:pt x="294" y="340"/>
                  <a:pt x="288" y="345"/>
                  <a:pt x="284" y="352"/>
                </a:cubicBezTo>
                <a:cubicBezTo>
                  <a:pt x="284" y="351"/>
                  <a:pt x="284" y="346"/>
                  <a:pt x="284" y="342"/>
                </a:cubicBezTo>
                <a:cubicBezTo>
                  <a:pt x="276" y="342"/>
                  <a:pt x="276" y="342"/>
                  <a:pt x="276" y="342"/>
                </a:cubicBezTo>
                <a:cubicBezTo>
                  <a:pt x="276" y="345"/>
                  <a:pt x="277" y="354"/>
                  <a:pt x="277" y="359"/>
                </a:cubicBezTo>
                <a:lnTo>
                  <a:pt x="277" y="401"/>
                </a:lnTo>
                <a:close/>
                <a:moveTo>
                  <a:pt x="260" y="342"/>
                </a:moveTo>
                <a:cubicBezTo>
                  <a:pt x="244" y="342"/>
                  <a:pt x="244" y="342"/>
                  <a:pt x="244" y="342"/>
                </a:cubicBezTo>
                <a:cubicBezTo>
                  <a:pt x="244" y="325"/>
                  <a:pt x="244" y="325"/>
                  <a:pt x="244" y="325"/>
                </a:cubicBezTo>
                <a:cubicBezTo>
                  <a:pt x="236" y="325"/>
                  <a:pt x="236" y="325"/>
                  <a:pt x="236" y="325"/>
                </a:cubicBezTo>
                <a:cubicBezTo>
                  <a:pt x="236" y="342"/>
                  <a:pt x="236" y="342"/>
                  <a:pt x="236" y="342"/>
                </a:cubicBezTo>
                <a:cubicBezTo>
                  <a:pt x="223" y="342"/>
                  <a:pt x="223" y="342"/>
                  <a:pt x="223" y="342"/>
                </a:cubicBezTo>
                <a:cubicBezTo>
                  <a:pt x="223" y="349"/>
                  <a:pt x="223" y="349"/>
                  <a:pt x="223" y="349"/>
                </a:cubicBezTo>
                <a:cubicBezTo>
                  <a:pt x="236" y="349"/>
                  <a:pt x="236" y="349"/>
                  <a:pt x="236" y="349"/>
                </a:cubicBezTo>
                <a:cubicBezTo>
                  <a:pt x="236" y="387"/>
                  <a:pt x="236" y="387"/>
                  <a:pt x="236" y="387"/>
                </a:cubicBezTo>
                <a:cubicBezTo>
                  <a:pt x="236" y="396"/>
                  <a:pt x="240" y="403"/>
                  <a:pt x="251" y="403"/>
                </a:cubicBezTo>
                <a:cubicBezTo>
                  <a:pt x="254" y="403"/>
                  <a:pt x="258" y="402"/>
                  <a:pt x="261" y="401"/>
                </a:cubicBezTo>
                <a:cubicBezTo>
                  <a:pt x="260" y="394"/>
                  <a:pt x="260" y="394"/>
                  <a:pt x="260" y="394"/>
                </a:cubicBezTo>
                <a:cubicBezTo>
                  <a:pt x="258" y="395"/>
                  <a:pt x="255" y="396"/>
                  <a:pt x="252" y="396"/>
                </a:cubicBezTo>
                <a:cubicBezTo>
                  <a:pt x="247" y="396"/>
                  <a:pt x="244" y="393"/>
                  <a:pt x="244" y="387"/>
                </a:cubicBezTo>
                <a:cubicBezTo>
                  <a:pt x="244" y="349"/>
                  <a:pt x="244" y="349"/>
                  <a:pt x="244" y="349"/>
                </a:cubicBezTo>
                <a:cubicBezTo>
                  <a:pt x="260" y="349"/>
                  <a:pt x="260" y="349"/>
                  <a:pt x="260" y="349"/>
                </a:cubicBezTo>
                <a:lnTo>
                  <a:pt x="260" y="342"/>
                </a:lnTo>
                <a:close/>
                <a:moveTo>
                  <a:pt x="166" y="391"/>
                </a:moveTo>
                <a:cubicBezTo>
                  <a:pt x="171" y="399"/>
                  <a:pt x="180" y="403"/>
                  <a:pt x="190" y="403"/>
                </a:cubicBezTo>
                <a:cubicBezTo>
                  <a:pt x="201" y="403"/>
                  <a:pt x="211" y="396"/>
                  <a:pt x="211" y="384"/>
                </a:cubicBezTo>
                <a:cubicBezTo>
                  <a:pt x="211" y="360"/>
                  <a:pt x="176" y="373"/>
                  <a:pt x="176" y="357"/>
                </a:cubicBezTo>
                <a:cubicBezTo>
                  <a:pt x="176" y="351"/>
                  <a:pt x="183" y="347"/>
                  <a:pt x="189" y="347"/>
                </a:cubicBezTo>
                <a:cubicBezTo>
                  <a:pt x="196" y="347"/>
                  <a:pt x="200" y="350"/>
                  <a:pt x="203" y="356"/>
                </a:cubicBezTo>
                <a:cubicBezTo>
                  <a:pt x="210" y="352"/>
                  <a:pt x="210" y="352"/>
                  <a:pt x="210" y="352"/>
                </a:cubicBezTo>
                <a:cubicBezTo>
                  <a:pt x="206" y="344"/>
                  <a:pt x="198" y="340"/>
                  <a:pt x="189" y="340"/>
                </a:cubicBezTo>
                <a:cubicBezTo>
                  <a:pt x="179" y="340"/>
                  <a:pt x="169" y="346"/>
                  <a:pt x="169" y="357"/>
                </a:cubicBezTo>
                <a:cubicBezTo>
                  <a:pt x="169" y="380"/>
                  <a:pt x="204" y="369"/>
                  <a:pt x="204" y="385"/>
                </a:cubicBezTo>
                <a:cubicBezTo>
                  <a:pt x="204" y="392"/>
                  <a:pt x="197" y="396"/>
                  <a:pt x="190" y="396"/>
                </a:cubicBezTo>
                <a:cubicBezTo>
                  <a:pt x="183" y="396"/>
                  <a:pt x="176" y="392"/>
                  <a:pt x="173" y="386"/>
                </a:cubicBezTo>
                <a:lnTo>
                  <a:pt x="166" y="391"/>
                </a:lnTo>
                <a:close/>
                <a:moveTo>
                  <a:pt x="149" y="342"/>
                </a:moveTo>
                <a:cubicBezTo>
                  <a:pt x="141" y="342"/>
                  <a:pt x="141" y="342"/>
                  <a:pt x="141" y="342"/>
                </a:cubicBezTo>
                <a:cubicBezTo>
                  <a:pt x="141" y="372"/>
                  <a:pt x="141" y="372"/>
                  <a:pt x="141" y="372"/>
                </a:cubicBezTo>
                <a:cubicBezTo>
                  <a:pt x="141" y="388"/>
                  <a:pt x="132" y="396"/>
                  <a:pt x="121" y="396"/>
                </a:cubicBezTo>
                <a:cubicBezTo>
                  <a:pt x="109" y="396"/>
                  <a:pt x="106" y="386"/>
                  <a:pt x="106" y="377"/>
                </a:cubicBezTo>
                <a:cubicBezTo>
                  <a:pt x="106" y="342"/>
                  <a:pt x="106" y="342"/>
                  <a:pt x="106" y="342"/>
                </a:cubicBezTo>
                <a:cubicBezTo>
                  <a:pt x="98" y="342"/>
                  <a:pt x="98" y="342"/>
                  <a:pt x="98" y="342"/>
                </a:cubicBezTo>
                <a:cubicBezTo>
                  <a:pt x="98" y="377"/>
                  <a:pt x="98" y="377"/>
                  <a:pt x="98" y="377"/>
                </a:cubicBezTo>
                <a:cubicBezTo>
                  <a:pt x="98" y="390"/>
                  <a:pt x="102" y="403"/>
                  <a:pt x="121" y="403"/>
                </a:cubicBezTo>
                <a:cubicBezTo>
                  <a:pt x="131" y="403"/>
                  <a:pt x="138" y="397"/>
                  <a:pt x="141" y="391"/>
                </a:cubicBezTo>
                <a:cubicBezTo>
                  <a:pt x="142" y="391"/>
                  <a:pt x="142" y="391"/>
                  <a:pt x="142" y="391"/>
                </a:cubicBezTo>
                <a:cubicBezTo>
                  <a:pt x="142" y="392"/>
                  <a:pt x="142" y="397"/>
                  <a:pt x="142" y="401"/>
                </a:cubicBezTo>
                <a:cubicBezTo>
                  <a:pt x="150" y="401"/>
                  <a:pt x="150" y="401"/>
                  <a:pt x="150" y="401"/>
                </a:cubicBezTo>
                <a:cubicBezTo>
                  <a:pt x="150" y="398"/>
                  <a:pt x="149" y="389"/>
                  <a:pt x="149" y="384"/>
                </a:cubicBezTo>
                <a:lnTo>
                  <a:pt x="149" y="342"/>
                </a:lnTo>
                <a:close/>
                <a:moveTo>
                  <a:pt x="64" y="369"/>
                </a:moveTo>
                <a:cubicBezTo>
                  <a:pt x="22" y="369"/>
                  <a:pt x="22" y="369"/>
                  <a:pt x="22" y="369"/>
                </a:cubicBezTo>
                <a:cubicBezTo>
                  <a:pt x="44" y="320"/>
                  <a:pt x="44" y="320"/>
                  <a:pt x="44" y="320"/>
                </a:cubicBezTo>
                <a:lnTo>
                  <a:pt x="64" y="369"/>
                </a:lnTo>
                <a:close/>
                <a:moveTo>
                  <a:pt x="0" y="401"/>
                </a:moveTo>
                <a:cubicBezTo>
                  <a:pt x="9" y="401"/>
                  <a:pt x="9" y="401"/>
                  <a:pt x="9" y="401"/>
                </a:cubicBezTo>
                <a:cubicBezTo>
                  <a:pt x="19" y="377"/>
                  <a:pt x="19" y="377"/>
                  <a:pt x="19" y="377"/>
                </a:cubicBezTo>
                <a:cubicBezTo>
                  <a:pt x="67" y="377"/>
                  <a:pt x="67" y="377"/>
                  <a:pt x="67" y="377"/>
                </a:cubicBezTo>
                <a:cubicBezTo>
                  <a:pt x="77" y="401"/>
                  <a:pt x="77" y="401"/>
                  <a:pt x="77" y="401"/>
                </a:cubicBezTo>
                <a:cubicBezTo>
                  <a:pt x="86" y="401"/>
                  <a:pt x="86" y="401"/>
                  <a:pt x="86" y="401"/>
                </a:cubicBezTo>
                <a:cubicBezTo>
                  <a:pt x="48" y="310"/>
                  <a:pt x="48" y="310"/>
                  <a:pt x="48" y="310"/>
                </a:cubicBezTo>
                <a:cubicBezTo>
                  <a:pt x="40" y="310"/>
                  <a:pt x="40" y="310"/>
                  <a:pt x="40" y="310"/>
                </a:cubicBezTo>
                <a:lnTo>
                  <a:pt x="0" y="401"/>
                </a:lnTo>
                <a:close/>
                <a:moveTo>
                  <a:pt x="1418" y="204"/>
                </a:moveTo>
                <a:cubicBezTo>
                  <a:pt x="1418" y="190"/>
                  <a:pt x="1421" y="164"/>
                  <a:pt x="1440" y="164"/>
                </a:cubicBezTo>
                <a:cubicBezTo>
                  <a:pt x="1459" y="164"/>
                  <a:pt x="1461" y="190"/>
                  <a:pt x="1461" y="204"/>
                </a:cubicBezTo>
                <a:cubicBezTo>
                  <a:pt x="1461" y="218"/>
                  <a:pt x="1459" y="244"/>
                  <a:pt x="1440" y="244"/>
                </a:cubicBezTo>
                <a:cubicBezTo>
                  <a:pt x="1421" y="244"/>
                  <a:pt x="1418" y="218"/>
                  <a:pt x="1418" y="204"/>
                </a:cubicBezTo>
                <a:moveTo>
                  <a:pt x="1410" y="204"/>
                </a:moveTo>
                <a:cubicBezTo>
                  <a:pt x="1410" y="223"/>
                  <a:pt x="1414" y="251"/>
                  <a:pt x="1440" y="251"/>
                </a:cubicBezTo>
                <a:cubicBezTo>
                  <a:pt x="1465" y="251"/>
                  <a:pt x="1470" y="223"/>
                  <a:pt x="1470" y="204"/>
                </a:cubicBezTo>
                <a:cubicBezTo>
                  <a:pt x="1470" y="184"/>
                  <a:pt x="1465" y="157"/>
                  <a:pt x="1440" y="157"/>
                </a:cubicBezTo>
                <a:cubicBezTo>
                  <a:pt x="1414" y="157"/>
                  <a:pt x="1410" y="184"/>
                  <a:pt x="1410" y="204"/>
                </a:cubicBezTo>
                <a:moveTo>
                  <a:pt x="1345" y="204"/>
                </a:moveTo>
                <a:cubicBezTo>
                  <a:pt x="1345" y="190"/>
                  <a:pt x="1347" y="164"/>
                  <a:pt x="1366" y="164"/>
                </a:cubicBezTo>
                <a:cubicBezTo>
                  <a:pt x="1385" y="164"/>
                  <a:pt x="1388" y="190"/>
                  <a:pt x="1388" y="204"/>
                </a:cubicBezTo>
                <a:cubicBezTo>
                  <a:pt x="1388" y="218"/>
                  <a:pt x="1385" y="244"/>
                  <a:pt x="1366" y="244"/>
                </a:cubicBezTo>
                <a:cubicBezTo>
                  <a:pt x="1347" y="244"/>
                  <a:pt x="1345" y="218"/>
                  <a:pt x="1345" y="204"/>
                </a:cubicBezTo>
                <a:moveTo>
                  <a:pt x="1336" y="204"/>
                </a:moveTo>
                <a:cubicBezTo>
                  <a:pt x="1336" y="223"/>
                  <a:pt x="1341" y="251"/>
                  <a:pt x="1366" y="251"/>
                </a:cubicBezTo>
                <a:cubicBezTo>
                  <a:pt x="1392" y="251"/>
                  <a:pt x="1396" y="223"/>
                  <a:pt x="1396" y="204"/>
                </a:cubicBezTo>
                <a:cubicBezTo>
                  <a:pt x="1396" y="184"/>
                  <a:pt x="1392" y="157"/>
                  <a:pt x="1366" y="157"/>
                </a:cubicBezTo>
                <a:cubicBezTo>
                  <a:pt x="1341" y="157"/>
                  <a:pt x="1336" y="184"/>
                  <a:pt x="1336" y="204"/>
                </a:cubicBezTo>
                <a:moveTo>
                  <a:pt x="1271" y="204"/>
                </a:moveTo>
                <a:cubicBezTo>
                  <a:pt x="1271" y="190"/>
                  <a:pt x="1273" y="164"/>
                  <a:pt x="1292" y="164"/>
                </a:cubicBezTo>
                <a:cubicBezTo>
                  <a:pt x="1312" y="164"/>
                  <a:pt x="1314" y="190"/>
                  <a:pt x="1314" y="204"/>
                </a:cubicBezTo>
                <a:cubicBezTo>
                  <a:pt x="1314" y="218"/>
                  <a:pt x="1312" y="244"/>
                  <a:pt x="1292" y="244"/>
                </a:cubicBezTo>
                <a:cubicBezTo>
                  <a:pt x="1273" y="244"/>
                  <a:pt x="1271" y="218"/>
                  <a:pt x="1271" y="204"/>
                </a:cubicBezTo>
                <a:moveTo>
                  <a:pt x="1262" y="204"/>
                </a:moveTo>
                <a:cubicBezTo>
                  <a:pt x="1262" y="223"/>
                  <a:pt x="1267" y="251"/>
                  <a:pt x="1292" y="251"/>
                </a:cubicBezTo>
                <a:cubicBezTo>
                  <a:pt x="1318" y="251"/>
                  <a:pt x="1322" y="223"/>
                  <a:pt x="1322" y="204"/>
                </a:cubicBezTo>
                <a:cubicBezTo>
                  <a:pt x="1322" y="184"/>
                  <a:pt x="1318" y="157"/>
                  <a:pt x="1292" y="157"/>
                </a:cubicBezTo>
                <a:cubicBezTo>
                  <a:pt x="1267" y="157"/>
                  <a:pt x="1262" y="184"/>
                  <a:pt x="1262" y="204"/>
                </a:cubicBezTo>
                <a:moveTo>
                  <a:pt x="1193" y="233"/>
                </a:moveTo>
                <a:cubicBezTo>
                  <a:pt x="1198" y="245"/>
                  <a:pt x="1207" y="251"/>
                  <a:pt x="1221" y="251"/>
                </a:cubicBezTo>
                <a:cubicBezTo>
                  <a:pt x="1240" y="251"/>
                  <a:pt x="1249" y="239"/>
                  <a:pt x="1249" y="225"/>
                </a:cubicBezTo>
                <a:cubicBezTo>
                  <a:pt x="1249" y="213"/>
                  <a:pt x="1241" y="203"/>
                  <a:pt x="1230" y="201"/>
                </a:cubicBezTo>
                <a:cubicBezTo>
                  <a:pt x="1230" y="201"/>
                  <a:pt x="1230" y="201"/>
                  <a:pt x="1230" y="201"/>
                </a:cubicBezTo>
                <a:cubicBezTo>
                  <a:pt x="1240" y="198"/>
                  <a:pt x="1246" y="190"/>
                  <a:pt x="1246" y="180"/>
                </a:cubicBezTo>
                <a:cubicBezTo>
                  <a:pt x="1246" y="165"/>
                  <a:pt x="1234" y="157"/>
                  <a:pt x="1220" y="157"/>
                </a:cubicBezTo>
                <a:cubicBezTo>
                  <a:pt x="1210" y="157"/>
                  <a:pt x="1201" y="161"/>
                  <a:pt x="1196" y="170"/>
                </a:cubicBezTo>
                <a:cubicBezTo>
                  <a:pt x="1203" y="174"/>
                  <a:pt x="1203" y="174"/>
                  <a:pt x="1203" y="174"/>
                </a:cubicBezTo>
                <a:cubicBezTo>
                  <a:pt x="1207" y="168"/>
                  <a:pt x="1213" y="164"/>
                  <a:pt x="1220" y="164"/>
                </a:cubicBezTo>
                <a:cubicBezTo>
                  <a:pt x="1231" y="164"/>
                  <a:pt x="1237" y="171"/>
                  <a:pt x="1237" y="180"/>
                </a:cubicBezTo>
                <a:cubicBezTo>
                  <a:pt x="1237" y="193"/>
                  <a:pt x="1227" y="198"/>
                  <a:pt x="1217" y="198"/>
                </a:cubicBezTo>
                <a:cubicBezTo>
                  <a:pt x="1213" y="198"/>
                  <a:pt x="1213" y="198"/>
                  <a:pt x="1213" y="198"/>
                </a:cubicBezTo>
                <a:cubicBezTo>
                  <a:pt x="1213" y="205"/>
                  <a:pt x="1213" y="205"/>
                  <a:pt x="1213" y="205"/>
                </a:cubicBezTo>
                <a:cubicBezTo>
                  <a:pt x="1217" y="205"/>
                  <a:pt x="1217" y="205"/>
                  <a:pt x="1217" y="205"/>
                </a:cubicBezTo>
                <a:cubicBezTo>
                  <a:pt x="1228" y="205"/>
                  <a:pt x="1240" y="211"/>
                  <a:pt x="1240" y="224"/>
                </a:cubicBezTo>
                <a:cubicBezTo>
                  <a:pt x="1240" y="235"/>
                  <a:pt x="1234" y="244"/>
                  <a:pt x="1220" y="244"/>
                </a:cubicBezTo>
                <a:cubicBezTo>
                  <a:pt x="1210" y="244"/>
                  <a:pt x="1204" y="239"/>
                  <a:pt x="1201" y="230"/>
                </a:cubicBezTo>
                <a:lnTo>
                  <a:pt x="1193" y="233"/>
                </a:lnTo>
                <a:close/>
                <a:moveTo>
                  <a:pt x="1137" y="219"/>
                </a:moveTo>
                <a:cubicBezTo>
                  <a:pt x="1137" y="223"/>
                  <a:pt x="1137" y="223"/>
                  <a:pt x="1137" y="223"/>
                </a:cubicBezTo>
                <a:cubicBezTo>
                  <a:pt x="1137" y="233"/>
                  <a:pt x="1133" y="244"/>
                  <a:pt x="1117" y="244"/>
                </a:cubicBezTo>
                <a:cubicBezTo>
                  <a:pt x="1110" y="244"/>
                  <a:pt x="1103" y="240"/>
                  <a:pt x="1103" y="233"/>
                </a:cubicBezTo>
                <a:cubicBezTo>
                  <a:pt x="1103" y="223"/>
                  <a:pt x="1116" y="219"/>
                  <a:pt x="1129" y="219"/>
                </a:cubicBezTo>
                <a:lnTo>
                  <a:pt x="1137" y="219"/>
                </a:lnTo>
                <a:close/>
                <a:moveTo>
                  <a:pt x="1144" y="210"/>
                </a:moveTo>
                <a:cubicBezTo>
                  <a:pt x="1144" y="195"/>
                  <a:pt x="1135" y="188"/>
                  <a:pt x="1121" y="188"/>
                </a:cubicBezTo>
                <a:cubicBezTo>
                  <a:pt x="1113" y="188"/>
                  <a:pt x="1104" y="191"/>
                  <a:pt x="1098" y="197"/>
                </a:cubicBezTo>
                <a:cubicBezTo>
                  <a:pt x="1102" y="202"/>
                  <a:pt x="1102" y="202"/>
                  <a:pt x="1102" y="202"/>
                </a:cubicBezTo>
                <a:cubicBezTo>
                  <a:pt x="1108" y="197"/>
                  <a:pt x="1114" y="195"/>
                  <a:pt x="1121" y="195"/>
                </a:cubicBezTo>
                <a:cubicBezTo>
                  <a:pt x="1130" y="195"/>
                  <a:pt x="1137" y="199"/>
                  <a:pt x="1137" y="210"/>
                </a:cubicBezTo>
                <a:cubicBezTo>
                  <a:pt x="1137" y="213"/>
                  <a:pt x="1137" y="213"/>
                  <a:pt x="1137" y="213"/>
                </a:cubicBezTo>
                <a:cubicBezTo>
                  <a:pt x="1128" y="213"/>
                  <a:pt x="1128" y="213"/>
                  <a:pt x="1128" y="213"/>
                </a:cubicBezTo>
                <a:cubicBezTo>
                  <a:pt x="1117" y="213"/>
                  <a:pt x="1095" y="215"/>
                  <a:pt x="1095" y="233"/>
                </a:cubicBezTo>
                <a:cubicBezTo>
                  <a:pt x="1095" y="246"/>
                  <a:pt x="1106" y="251"/>
                  <a:pt x="1116" y="251"/>
                </a:cubicBezTo>
                <a:cubicBezTo>
                  <a:pt x="1126" y="251"/>
                  <a:pt x="1133" y="247"/>
                  <a:pt x="1137" y="239"/>
                </a:cubicBezTo>
                <a:cubicBezTo>
                  <a:pt x="1137" y="239"/>
                  <a:pt x="1137" y="239"/>
                  <a:pt x="1137" y="239"/>
                </a:cubicBezTo>
                <a:cubicBezTo>
                  <a:pt x="1137" y="243"/>
                  <a:pt x="1138" y="246"/>
                  <a:pt x="1138" y="249"/>
                </a:cubicBezTo>
                <a:cubicBezTo>
                  <a:pt x="1145" y="249"/>
                  <a:pt x="1145" y="249"/>
                  <a:pt x="1145" y="249"/>
                </a:cubicBezTo>
                <a:cubicBezTo>
                  <a:pt x="1144" y="242"/>
                  <a:pt x="1144" y="236"/>
                  <a:pt x="1144" y="224"/>
                </a:cubicBezTo>
                <a:lnTo>
                  <a:pt x="1144" y="210"/>
                </a:lnTo>
                <a:close/>
                <a:moveTo>
                  <a:pt x="1066" y="167"/>
                </a:moveTo>
                <a:cubicBezTo>
                  <a:pt x="1066" y="170"/>
                  <a:pt x="1069" y="172"/>
                  <a:pt x="1072" y="172"/>
                </a:cubicBezTo>
                <a:cubicBezTo>
                  <a:pt x="1075" y="172"/>
                  <a:pt x="1078" y="170"/>
                  <a:pt x="1078" y="167"/>
                </a:cubicBezTo>
                <a:cubicBezTo>
                  <a:pt x="1078" y="163"/>
                  <a:pt x="1075" y="161"/>
                  <a:pt x="1072" y="161"/>
                </a:cubicBezTo>
                <a:cubicBezTo>
                  <a:pt x="1069" y="161"/>
                  <a:pt x="1066" y="163"/>
                  <a:pt x="1066" y="167"/>
                </a:cubicBezTo>
                <a:moveTo>
                  <a:pt x="1068" y="249"/>
                </a:moveTo>
                <a:cubicBezTo>
                  <a:pt x="1076" y="249"/>
                  <a:pt x="1076" y="249"/>
                  <a:pt x="1076" y="249"/>
                </a:cubicBezTo>
                <a:cubicBezTo>
                  <a:pt x="1076" y="190"/>
                  <a:pt x="1076" y="190"/>
                  <a:pt x="1076" y="190"/>
                </a:cubicBezTo>
                <a:cubicBezTo>
                  <a:pt x="1068" y="190"/>
                  <a:pt x="1068" y="190"/>
                  <a:pt x="1068" y="190"/>
                </a:cubicBezTo>
                <a:lnTo>
                  <a:pt x="1068" y="249"/>
                </a:lnTo>
                <a:close/>
                <a:moveTo>
                  <a:pt x="1022" y="249"/>
                </a:moveTo>
                <a:cubicBezTo>
                  <a:pt x="1029" y="249"/>
                  <a:pt x="1029" y="249"/>
                  <a:pt x="1029" y="249"/>
                </a:cubicBezTo>
                <a:cubicBezTo>
                  <a:pt x="1029" y="217"/>
                  <a:pt x="1029" y="217"/>
                  <a:pt x="1029" y="217"/>
                </a:cubicBezTo>
                <a:cubicBezTo>
                  <a:pt x="1029" y="205"/>
                  <a:pt x="1035" y="196"/>
                  <a:pt x="1049" y="196"/>
                </a:cubicBezTo>
                <a:cubicBezTo>
                  <a:pt x="1049" y="196"/>
                  <a:pt x="1050" y="196"/>
                  <a:pt x="1052" y="197"/>
                </a:cubicBezTo>
                <a:cubicBezTo>
                  <a:pt x="1052" y="189"/>
                  <a:pt x="1052" y="189"/>
                  <a:pt x="1052" y="189"/>
                </a:cubicBezTo>
                <a:cubicBezTo>
                  <a:pt x="1051" y="189"/>
                  <a:pt x="1050" y="188"/>
                  <a:pt x="1048" y="188"/>
                </a:cubicBezTo>
                <a:cubicBezTo>
                  <a:pt x="1039" y="188"/>
                  <a:pt x="1033" y="193"/>
                  <a:pt x="1029" y="200"/>
                </a:cubicBezTo>
                <a:cubicBezTo>
                  <a:pt x="1029" y="199"/>
                  <a:pt x="1029" y="194"/>
                  <a:pt x="1029" y="190"/>
                </a:cubicBezTo>
                <a:cubicBezTo>
                  <a:pt x="1021" y="190"/>
                  <a:pt x="1021" y="190"/>
                  <a:pt x="1021" y="190"/>
                </a:cubicBezTo>
                <a:cubicBezTo>
                  <a:pt x="1021" y="193"/>
                  <a:pt x="1022" y="202"/>
                  <a:pt x="1022" y="207"/>
                </a:cubicBezTo>
                <a:lnTo>
                  <a:pt x="1022" y="249"/>
                </a:lnTo>
                <a:close/>
                <a:moveTo>
                  <a:pt x="948" y="219"/>
                </a:moveTo>
                <a:cubicBezTo>
                  <a:pt x="948" y="206"/>
                  <a:pt x="957" y="195"/>
                  <a:pt x="971" y="195"/>
                </a:cubicBezTo>
                <a:cubicBezTo>
                  <a:pt x="986" y="195"/>
                  <a:pt x="995" y="206"/>
                  <a:pt x="995" y="219"/>
                </a:cubicBezTo>
                <a:cubicBezTo>
                  <a:pt x="995" y="233"/>
                  <a:pt x="986" y="244"/>
                  <a:pt x="971" y="244"/>
                </a:cubicBezTo>
                <a:cubicBezTo>
                  <a:pt x="957" y="244"/>
                  <a:pt x="948" y="233"/>
                  <a:pt x="948" y="219"/>
                </a:cubicBezTo>
                <a:moveTo>
                  <a:pt x="940" y="219"/>
                </a:moveTo>
                <a:cubicBezTo>
                  <a:pt x="940" y="238"/>
                  <a:pt x="953" y="251"/>
                  <a:pt x="971" y="251"/>
                </a:cubicBezTo>
                <a:cubicBezTo>
                  <a:pt x="989" y="251"/>
                  <a:pt x="1002" y="238"/>
                  <a:pt x="1002" y="219"/>
                </a:cubicBezTo>
                <a:cubicBezTo>
                  <a:pt x="1002" y="201"/>
                  <a:pt x="989" y="188"/>
                  <a:pt x="971" y="188"/>
                </a:cubicBezTo>
                <a:cubicBezTo>
                  <a:pt x="953" y="188"/>
                  <a:pt x="940" y="201"/>
                  <a:pt x="940" y="219"/>
                </a:cubicBezTo>
                <a:moveTo>
                  <a:pt x="929" y="190"/>
                </a:moveTo>
                <a:cubicBezTo>
                  <a:pt x="912" y="190"/>
                  <a:pt x="912" y="190"/>
                  <a:pt x="912" y="190"/>
                </a:cubicBezTo>
                <a:cubicBezTo>
                  <a:pt x="912" y="173"/>
                  <a:pt x="912" y="173"/>
                  <a:pt x="912" y="173"/>
                </a:cubicBezTo>
                <a:cubicBezTo>
                  <a:pt x="905" y="173"/>
                  <a:pt x="905" y="173"/>
                  <a:pt x="905" y="173"/>
                </a:cubicBezTo>
                <a:cubicBezTo>
                  <a:pt x="905" y="190"/>
                  <a:pt x="905" y="190"/>
                  <a:pt x="905" y="190"/>
                </a:cubicBezTo>
                <a:cubicBezTo>
                  <a:pt x="892" y="190"/>
                  <a:pt x="892" y="190"/>
                  <a:pt x="892" y="190"/>
                </a:cubicBezTo>
                <a:cubicBezTo>
                  <a:pt x="892" y="197"/>
                  <a:pt x="892" y="197"/>
                  <a:pt x="892" y="197"/>
                </a:cubicBezTo>
                <a:cubicBezTo>
                  <a:pt x="905" y="197"/>
                  <a:pt x="905" y="197"/>
                  <a:pt x="905" y="197"/>
                </a:cubicBezTo>
                <a:cubicBezTo>
                  <a:pt x="905" y="235"/>
                  <a:pt x="905" y="235"/>
                  <a:pt x="905" y="235"/>
                </a:cubicBezTo>
                <a:cubicBezTo>
                  <a:pt x="905" y="244"/>
                  <a:pt x="909" y="251"/>
                  <a:pt x="920" y="251"/>
                </a:cubicBezTo>
                <a:cubicBezTo>
                  <a:pt x="923" y="251"/>
                  <a:pt x="927" y="250"/>
                  <a:pt x="930" y="249"/>
                </a:cubicBezTo>
                <a:cubicBezTo>
                  <a:pt x="929" y="242"/>
                  <a:pt x="929" y="242"/>
                  <a:pt x="929" y="242"/>
                </a:cubicBezTo>
                <a:cubicBezTo>
                  <a:pt x="927" y="243"/>
                  <a:pt x="923" y="244"/>
                  <a:pt x="921" y="244"/>
                </a:cubicBezTo>
                <a:cubicBezTo>
                  <a:pt x="915" y="244"/>
                  <a:pt x="912" y="241"/>
                  <a:pt x="912" y="235"/>
                </a:cubicBezTo>
                <a:cubicBezTo>
                  <a:pt x="912" y="197"/>
                  <a:pt x="912" y="197"/>
                  <a:pt x="912" y="197"/>
                </a:cubicBezTo>
                <a:cubicBezTo>
                  <a:pt x="929" y="197"/>
                  <a:pt x="929" y="197"/>
                  <a:pt x="929" y="197"/>
                </a:cubicBezTo>
                <a:lnTo>
                  <a:pt x="929" y="190"/>
                </a:lnTo>
                <a:close/>
                <a:moveTo>
                  <a:pt x="875" y="236"/>
                </a:moveTo>
                <a:cubicBezTo>
                  <a:pt x="871" y="240"/>
                  <a:pt x="866" y="244"/>
                  <a:pt x="859" y="244"/>
                </a:cubicBezTo>
                <a:cubicBezTo>
                  <a:pt x="845" y="244"/>
                  <a:pt x="836" y="233"/>
                  <a:pt x="836" y="219"/>
                </a:cubicBezTo>
                <a:cubicBezTo>
                  <a:pt x="836" y="206"/>
                  <a:pt x="845" y="195"/>
                  <a:pt x="859" y="195"/>
                </a:cubicBezTo>
                <a:cubicBezTo>
                  <a:pt x="866" y="195"/>
                  <a:pt x="871" y="198"/>
                  <a:pt x="875" y="203"/>
                </a:cubicBezTo>
                <a:cubicBezTo>
                  <a:pt x="881" y="199"/>
                  <a:pt x="881" y="199"/>
                  <a:pt x="881" y="199"/>
                </a:cubicBezTo>
                <a:cubicBezTo>
                  <a:pt x="876" y="192"/>
                  <a:pt x="868" y="188"/>
                  <a:pt x="859" y="188"/>
                </a:cubicBezTo>
                <a:cubicBezTo>
                  <a:pt x="841" y="188"/>
                  <a:pt x="828" y="201"/>
                  <a:pt x="828" y="219"/>
                </a:cubicBezTo>
                <a:cubicBezTo>
                  <a:pt x="828" y="238"/>
                  <a:pt x="841" y="251"/>
                  <a:pt x="859" y="251"/>
                </a:cubicBezTo>
                <a:cubicBezTo>
                  <a:pt x="868" y="251"/>
                  <a:pt x="875" y="247"/>
                  <a:pt x="881" y="240"/>
                </a:cubicBezTo>
                <a:lnTo>
                  <a:pt x="875" y="236"/>
                </a:lnTo>
                <a:close/>
                <a:moveTo>
                  <a:pt x="799" y="167"/>
                </a:moveTo>
                <a:cubicBezTo>
                  <a:pt x="799" y="170"/>
                  <a:pt x="802" y="172"/>
                  <a:pt x="805" y="172"/>
                </a:cubicBezTo>
                <a:cubicBezTo>
                  <a:pt x="808" y="172"/>
                  <a:pt x="810" y="170"/>
                  <a:pt x="810" y="167"/>
                </a:cubicBezTo>
                <a:cubicBezTo>
                  <a:pt x="810" y="163"/>
                  <a:pt x="808" y="161"/>
                  <a:pt x="805" y="161"/>
                </a:cubicBezTo>
                <a:cubicBezTo>
                  <a:pt x="802" y="161"/>
                  <a:pt x="799" y="163"/>
                  <a:pt x="799" y="167"/>
                </a:cubicBezTo>
                <a:moveTo>
                  <a:pt x="801" y="249"/>
                </a:moveTo>
                <a:cubicBezTo>
                  <a:pt x="809" y="249"/>
                  <a:pt x="809" y="249"/>
                  <a:pt x="809" y="249"/>
                </a:cubicBezTo>
                <a:cubicBezTo>
                  <a:pt x="809" y="190"/>
                  <a:pt x="809" y="190"/>
                  <a:pt x="809" y="190"/>
                </a:cubicBezTo>
                <a:cubicBezTo>
                  <a:pt x="801" y="190"/>
                  <a:pt x="801" y="190"/>
                  <a:pt x="801" y="190"/>
                </a:cubicBezTo>
                <a:lnTo>
                  <a:pt x="801" y="249"/>
                </a:lnTo>
                <a:close/>
                <a:moveTo>
                  <a:pt x="743" y="249"/>
                </a:moveTo>
                <a:cubicBezTo>
                  <a:pt x="752" y="249"/>
                  <a:pt x="752" y="249"/>
                  <a:pt x="752" y="249"/>
                </a:cubicBezTo>
                <a:cubicBezTo>
                  <a:pt x="786" y="158"/>
                  <a:pt x="786" y="158"/>
                  <a:pt x="786" y="158"/>
                </a:cubicBezTo>
                <a:cubicBezTo>
                  <a:pt x="777" y="158"/>
                  <a:pt x="777" y="158"/>
                  <a:pt x="777" y="158"/>
                </a:cubicBezTo>
                <a:cubicBezTo>
                  <a:pt x="748" y="238"/>
                  <a:pt x="748" y="238"/>
                  <a:pt x="748" y="238"/>
                </a:cubicBezTo>
                <a:cubicBezTo>
                  <a:pt x="719" y="158"/>
                  <a:pt x="719" y="158"/>
                  <a:pt x="719" y="158"/>
                </a:cubicBezTo>
                <a:cubicBezTo>
                  <a:pt x="710" y="158"/>
                  <a:pt x="710" y="158"/>
                  <a:pt x="710" y="158"/>
                </a:cubicBezTo>
                <a:lnTo>
                  <a:pt x="743" y="249"/>
                </a:lnTo>
                <a:close/>
                <a:moveTo>
                  <a:pt x="650" y="267"/>
                </a:moveTo>
                <a:cubicBezTo>
                  <a:pt x="657" y="267"/>
                  <a:pt x="657" y="267"/>
                  <a:pt x="657" y="267"/>
                </a:cubicBezTo>
                <a:cubicBezTo>
                  <a:pt x="667" y="238"/>
                  <a:pt x="667" y="238"/>
                  <a:pt x="667" y="238"/>
                </a:cubicBezTo>
                <a:cubicBezTo>
                  <a:pt x="658" y="238"/>
                  <a:pt x="658" y="238"/>
                  <a:pt x="658" y="238"/>
                </a:cubicBezTo>
                <a:lnTo>
                  <a:pt x="650" y="267"/>
                </a:lnTo>
                <a:close/>
                <a:moveTo>
                  <a:pt x="588" y="215"/>
                </a:moveTo>
                <a:cubicBezTo>
                  <a:pt x="588" y="211"/>
                  <a:pt x="592" y="195"/>
                  <a:pt x="609" y="195"/>
                </a:cubicBezTo>
                <a:cubicBezTo>
                  <a:pt x="621" y="195"/>
                  <a:pt x="630" y="204"/>
                  <a:pt x="630" y="215"/>
                </a:cubicBezTo>
                <a:lnTo>
                  <a:pt x="588" y="215"/>
                </a:lnTo>
                <a:close/>
                <a:moveTo>
                  <a:pt x="630" y="233"/>
                </a:moveTo>
                <a:cubicBezTo>
                  <a:pt x="626" y="240"/>
                  <a:pt x="618" y="244"/>
                  <a:pt x="610" y="244"/>
                </a:cubicBezTo>
                <a:cubicBezTo>
                  <a:pt x="592" y="244"/>
                  <a:pt x="588" y="228"/>
                  <a:pt x="588" y="221"/>
                </a:cubicBezTo>
                <a:cubicBezTo>
                  <a:pt x="637" y="221"/>
                  <a:pt x="637" y="221"/>
                  <a:pt x="637" y="221"/>
                </a:cubicBezTo>
                <a:cubicBezTo>
                  <a:pt x="637" y="216"/>
                  <a:pt x="637" y="216"/>
                  <a:pt x="637" y="216"/>
                </a:cubicBezTo>
                <a:cubicBezTo>
                  <a:pt x="637" y="202"/>
                  <a:pt x="628" y="188"/>
                  <a:pt x="610" y="188"/>
                </a:cubicBezTo>
                <a:cubicBezTo>
                  <a:pt x="592" y="188"/>
                  <a:pt x="580" y="202"/>
                  <a:pt x="580" y="219"/>
                </a:cubicBezTo>
                <a:cubicBezTo>
                  <a:pt x="580" y="238"/>
                  <a:pt x="592" y="251"/>
                  <a:pt x="610" y="251"/>
                </a:cubicBezTo>
                <a:cubicBezTo>
                  <a:pt x="620" y="251"/>
                  <a:pt x="630" y="247"/>
                  <a:pt x="636" y="238"/>
                </a:cubicBezTo>
                <a:lnTo>
                  <a:pt x="630" y="233"/>
                </a:lnTo>
                <a:close/>
                <a:moveTo>
                  <a:pt x="510" y="249"/>
                </a:moveTo>
                <a:cubicBezTo>
                  <a:pt x="518" y="249"/>
                  <a:pt x="518" y="249"/>
                  <a:pt x="518" y="249"/>
                </a:cubicBezTo>
                <a:cubicBezTo>
                  <a:pt x="518" y="219"/>
                  <a:pt x="518" y="219"/>
                  <a:pt x="518" y="219"/>
                </a:cubicBezTo>
                <a:cubicBezTo>
                  <a:pt x="518" y="203"/>
                  <a:pt x="527" y="195"/>
                  <a:pt x="538" y="195"/>
                </a:cubicBezTo>
                <a:cubicBezTo>
                  <a:pt x="550" y="195"/>
                  <a:pt x="553" y="205"/>
                  <a:pt x="553" y="214"/>
                </a:cubicBezTo>
                <a:cubicBezTo>
                  <a:pt x="553" y="249"/>
                  <a:pt x="553" y="249"/>
                  <a:pt x="553" y="249"/>
                </a:cubicBezTo>
                <a:cubicBezTo>
                  <a:pt x="561" y="249"/>
                  <a:pt x="561" y="249"/>
                  <a:pt x="561" y="249"/>
                </a:cubicBezTo>
                <a:cubicBezTo>
                  <a:pt x="561" y="214"/>
                  <a:pt x="561" y="214"/>
                  <a:pt x="561" y="214"/>
                </a:cubicBezTo>
                <a:cubicBezTo>
                  <a:pt x="561" y="201"/>
                  <a:pt x="557" y="188"/>
                  <a:pt x="538" y="188"/>
                </a:cubicBezTo>
                <a:cubicBezTo>
                  <a:pt x="529" y="188"/>
                  <a:pt x="521" y="194"/>
                  <a:pt x="518" y="200"/>
                </a:cubicBezTo>
                <a:cubicBezTo>
                  <a:pt x="518" y="200"/>
                  <a:pt x="518" y="200"/>
                  <a:pt x="518" y="200"/>
                </a:cubicBezTo>
                <a:cubicBezTo>
                  <a:pt x="517" y="199"/>
                  <a:pt x="517" y="194"/>
                  <a:pt x="517" y="190"/>
                </a:cubicBezTo>
                <a:cubicBezTo>
                  <a:pt x="510" y="190"/>
                  <a:pt x="510" y="190"/>
                  <a:pt x="510" y="190"/>
                </a:cubicBezTo>
                <a:cubicBezTo>
                  <a:pt x="510" y="193"/>
                  <a:pt x="510" y="202"/>
                  <a:pt x="510" y="207"/>
                </a:cubicBezTo>
                <a:lnTo>
                  <a:pt x="510" y="249"/>
                </a:lnTo>
                <a:close/>
                <a:moveTo>
                  <a:pt x="464" y="249"/>
                </a:moveTo>
                <a:cubicBezTo>
                  <a:pt x="472" y="249"/>
                  <a:pt x="472" y="249"/>
                  <a:pt x="472" y="249"/>
                </a:cubicBezTo>
                <a:cubicBezTo>
                  <a:pt x="472" y="217"/>
                  <a:pt x="472" y="217"/>
                  <a:pt x="472" y="217"/>
                </a:cubicBezTo>
                <a:cubicBezTo>
                  <a:pt x="472" y="205"/>
                  <a:pt x="478" y="196"/>
                  <a:pt x="491" y="196"/>
                </a:cubicBezTo>
                <a:cubicBezTo>
                  <a:pt x="492" y="196"/>
                  <a:pt x="493" y="196"/>
                  <a:pt x="494" y="197"/>
                </a:cubicBezTo>
                <a:cubicBezTo>
                  <a:pt x="495" y="189"/>
                  <a:pt x="495" y="189"/>
                  <a:pt x="495" y="189"/>
                </a:cubicBezTo>
                <a:cubicBezTo>
                  <a:pt x="493" y="189"/>
                  <a:pt x="492" y="188"/>
                  <a:pt x="490" y="188"/>
                </a:cubicBezTo>
                <a:cubicBezTo>
                  <a:pt x="481" y="188"/>
                  <a:pt x="475" y="193"/>
                  <a:pt x="471" y="200"/>
                </a:cubicBezTo>
                <a:cubicBezTo>
                  <a:pt x="471" y="199"/>
                  <a:pt x="471" y="194"/>
                  <a:pt x="471" y="190"/>
                </a:cubicBezTo>
                <a:cubicBezTo>
                  <a:pt x="463" y="190"/>
                  <a:pt x="463" y="190"/>
                  <a:pt x="463" y="190"/>
                </a:cubicBezTo>
                <a:cubicBezTo>
                  <a:pt x="463" y="193"/>
                  <a:pt x="464" y="202"/>
                  <a:pt x="464" y="207"/>
                </a:cubicBezTo>
                <a:lnTo>
                  <a:pt x="464" y="249"/>
                </a:lnTo>
                <a:close/>
                <a:moveTo>
                  <a:pt x="441" y="190"/>
                </a:moveTo>
                <a:cubicBezTo>
                  <a:pt x="433" y="190"/>
                  <a:pt x="433" y="190"/>
                  <a:pt x="433" y="190"/>
                </a:cubicBezTo>
                <a:cubicBezTo>
                  <a:pt x="433" y="220"/>
                  <a:pt x="433" y="220"/>
                  <a:pt x="433" y="220"/>
                </a:cubicBezTo>
                <a:cubicBezTo>
                  <a:pt x="433" y="236"/>
                  <a:pt x="424" y="244"/>
                  <a:pt x="413" y="244"/>
                </a:cubicBezTo>
                <a:cubicBezTo>
                  <a:pt x="400" y="244"/>
                  <a:pt x="398" y="234"/>
                  <a:pt x="398" y="225"/>
                </a:cubicBezTo>
                <a:cubicBezTo>
                  <a:pt x="398" y="190"/>
                  <a:pt x="398" y="190"/>
                  <a:pt x="398" y="190"/>
                </a:cubicBezTo>
                <a:cubicBezTo>
                  <a:pt x="390" y="190"/>
                  <a:pt x="390" y="190"/>
                  <a:pt x="390" y="190"/>
                </a:cubicBezTo>
                <a:cubicBezTo>
                  <a:pt x="390" y="225"/>
                  <a:pt x="390" y="225"/>
                  <a:pt x="390" y="225"/>
                </a:cubicBezTo>
                <a:cubicBezTo>
                  <a:pt x="390" y="238"/>
                  <a:pt x="394" y="251"/>
                  <a:pt x="413" y="251"/>
                </a:cubicBezTo>
                <a:cubicBezTo>
                  <a:pt x="422" y="251"/>
                  <a:pt x="430" y="245"/>
                  <a:pt x="433" y="239"/>
                </a:cubicBezTo>
                <a:cubicBezTo>
                  <a:pt x="433" y="239"/>
                  <a:pt x="433" y="239"/>
                  <a:pt x="433" y="239"/>
                </a:cubicBezTo>
                <a:cubicBezTo>
                  <a:pt x="434" y="240"/>
                  <a:pt x="434" y="245"/>
                  <a:pt x="434" y="249"/>
                </a:cubicBezTo>
                <a:cubicBezTo>
                  <a:pt x="441" y="249"/>
                  <a:pt x="441" y="249"/>
                  <a:pt x="441" y="249"/>
                </a:cubicBezTo>
                <a:cubicBezTo>
                  <a:pt x="441" y="246"/>
                  <a:pt x="441" y="237"/>
                  <a:pt x="441" y="232"/>
                </a:cubicBezTo>
                <a:lnTo>
                  <a:pt x="441" y="190"/>
                </a:lnTo>
                <a:close/>
                <a:moveTo>
                  <a:pt x="317" y="219"/>
                </a:moveTo>
                <a:cubicBezTo>
                  <a:pt x="317" y="206"/>
                  <a:pt x="326" y="195"/>
                  <a:pt x="340" y="195"/>
                </a:cubicBezTo>
                <a:cubicBezTo>
                  <a:pt x="355" y="195"/>
                  <a:pt x="364" y="206"/>
                  <a:pt x="364" y="219"/>
                </a:cubicBezTo>
                <a:cubicBezTo>
                  <a:pt x="364" y="233"/>
                  <a:pt x="355" y="244"/>
                  <a:pt x="340" y="244"/>
                </a:cubicBezTo>
                <a:cubicBezTo>
                  <a:pt x="326" y="244"/>
                  <a:pt x="317" y="233"/>
                  <a:pt x="317" y="219"/>
                </a:cubicBezTo>
                <a:moveTo>
                  <a:pt x="309" y="219"/>
                </a:moveTo>
                <a:cubicBezTo>
                  <a:pt x="309" y="238"/>
                  <a:pt x="322" y="251"/>
                  <a:pt x="340" y="251"/>
                </a:cubicBezTo>
                <a:cubicBezTo>
                  <a:pt x="358" y="251"/>
                  <a:pt x="371" y="238"/>
                  <a:pt x="371" y="219"/>
                </a:cubicBezTo>
                <a:cubicBezTo>
                  <a:pt x="371" y="201"/>
                  <a:pt x="358" y="188"/>
                  <a:pt x="340" y="188"/>
                </a:cubicBezTo>
                <a:cubicBezTo>
                  <a:pt x="322" y="188"/>
                  <a:pt x="309" y="201"/>
                  <a:pt x="309" y="219"/>
                </a:cubicBezTo>
                <a:moveTo>
                  <a:pt x="237" y="219"/>
                </a:moveTo>
                <a:cubicBezTo>
                  <a:pt x="237" y="206"/>
                  <a:pt x="248" y="195"/>
                  <a:pt x="262" y="195"/>
                </a:cubicBezTo>
                <a:cubicBezTo>
                  <a:pt x="276" y="195"/>
                  <a:pt x="285" y="206"/>
                  <a:pt x="285" y="219"/>
                </a:cubicBezTo>
                <a:cubicBezTo>
                  <a:pt x="285" y="233"/>
                  <a:pt x="276" y="244"/>
                  <a:pt x="262" y="244"/>
                </a:cubicBezTo>
                <a:cubicBezTo>
                  <a:pt x="248" y="244"/>
                  <a:pt x="237" y="233"/>
                  <a:pt x="237" y="219"/>
                </a:cubicBezTo>
                <a:moveTo>
                  <a:pt x="230" y="249"/>
                </a:moveTo>
                <a:cubicBezTo>
                  <a:pt x="238" y="249"/>
                  <a:pt x="238" y="249"/>
                  <a:pt x="238" y="249"/>
                </a:cubicBezTo>
                <a:cubicBezTo>
                  <a:pt x="238" y="239"/>
                  <a:pt x="238" y="239"/>
                  <a:pt x="238" y="239"/>
                </a:cubicBezTo>
                <a:cubicBezTo>
                  <a:pt x="238" y="239"/>
                  <a:pt x="238" y="239"/>
                  <a:pt x="238" y="239"/>
                </a:cubicBezTo>
                <a:cubicBezTo>
                  <a:pt x="243" y="247"/>
                  <a:pt x="253" y="251"/>
                  <a:pt x="262" y="251"/>
                </a:cubicBezTo>
                <a:cubicBezTo>
                  <a:pt x="280" y="251"/>
                  <a:pt x="293" y="238"/>
                  <a:pt x="293" y="219"/>
                </a:cubicBezTo>
                <a:cubicBezTo>
                  <a:pt x="293" y="201"/>
                  <a:pt x="280" y="188"/>
                  <a:pt x="262" y="188"/>
                </a:cubicBezTo>
                <a:cubicBezTo>
                  <a:pt x="253" y="188"/>
                  <a:pt x="243" y="192"/>
                  <a:pt x="238" y="200"/>
                </a:cubicBezTo>
                <a:cubicBezTo>
                  <a:pt x="238" y="200"/>
                  <a:pt x="238" y="200"/>
                  <a:pt x="238" y="200"/>
                </a:cubicBezTo>
                <a:cubicBezTo>
                  <a:pt x="238" y="152"/>
                  <a:pt x="238" y="152"/>
                  <a:pt x="238" y="152"/>
                </a:cubicBezTo>
                <a:cubicBezTo>
                  <a:pt x="230" y="152"/>
                  <a:pt x="230" y="152"/>
                  <a:pt x="230" y="152"/>
                </a:cubicBezTo>
                <a:lnTo>
                  <a:pt x="230" y="249"/>
                </a:lnTo>
                <a:close/>
                <a:moveTo>
                  <a:pt x="200" y="249"/>
                </a:moveTo>
                <a:cubicBezTo>
                  <a:pt x="208" y="249"/>
                  <a:pt x="208" y="249"/>
                  <a:pt x="208" y="249"/>
                </a:cubicBezTo>
                <a:cubicBezTo>
                  <a:pt x="208" y="152"/>
                  <a:pt x="208" y="152"/>
                  <a:pt x="208" y="152"/>
                </a:cubicBezTo>
                <a:cubicBezTo>
                  <a:pt x="200" y="152"/>
                  <a:pt x="200" y="152"/>
                  <a:pt x="200" y="152"/>
                </a:cubicBezTo>
                <a:lnTo>
                  <a:pt x="200" y="249"/>
                </a:lnTo>
                <a:close/>
                <a:moveTo>
                  <a:pt x="130" y="215"/>
                </a:moveTo>
                <a:cubicBezTo>
                  <a:pt x="130" y="211"/>
                  <a:pt x="135" y="195"/>
                  <a:pt x="152" y="195"/>
                </a:cubicBezTo>
                <a:cubicBezTo>
                  <a:pt x="163" y="195"/>
                  <a:pt x="172" y="204"/>
                  <a:pt x="172" y="215"/>
                </a:cubicBezTo>
                <a:lnTo>
                  <a:pt x="130" y="215"/>
                </a:lnTo>
                <a:close/>
                <a:moveTo>
                  <a:pt x="172" y="233"/>
                </a:moveTo>
                <a:cubicBezTo>
                  <a:pt x="169" y="240"/>
                  <a:pt x="160" y="244"/>
                  <a:pt x="153" y="244"/>
                </a:cubicBezTo>
                <a:cubicBezTo>
                  <a:pt x="135" y="244"/>
                  <a:pt x="130" y="228"/>
                  <a:pt x="130" y="221"/>
                </a:cubicBezTo>
                <a:cubicBezTo>
                  <a:pt x="180" y="221"/>
                  <a:pt x="180" y="221"/>
                  <a:pt x="180" y="221"/>
                </a:cubicBezTo>
                <a:cubicBezTo>
                  <a:pt x="180" y="216"/>
                  <a:pt x="180" y="216"/>
                  <a:pt x="180" y="216"/>
                </a:cubicBezTo>
                <a:cubicBezTo>
                  <a:pt x="180" y="202"/>
                  <a:pt x="170" y="188"/>
                  <a:pt x="152" y="188"/>
                </a:cubicBezTo>
                <a:cubicBezTo>
                  <a:pt x="135" y="188"/>
                  <a:pt x="122" y="202"/>
                  <a:pt x="122" y="219"/>
                </a:cubicBezTo>
                <a:cubicBezTo>
                  <a:pt x="122" y="238"/>
                  <a:pt x="134" y="251"/>
                  <a:pt x="152" y="251"/>
                </a:cubicBezTo>
                <a:cubicBezTo>
                  <a:pt x="163" y="251"/>
                  <a:pt x="172" y="247"/>
                  <a:pt x="178" y="238"/>
                </a:cubicBezTo>
                <a:lnTo>
                  <a:pt x="172" y="233"/>
                </a:lnTo>
                <a:close/>
                <a:moveTo>
                  <a:pt x="11" y="249"/>
                </a:moveTo>
                <a:cubicBezTo>
                  <a:pt x="19" y="249"/>
                  <a:pt x="19" y="249"/>
                  <a:pt x="19" y="249"/>
                </a:cubicBezTo>
                <a:cubicBezTo>
                  <a:pt x="19" y="169"/>
                  <a:pt x="19" y="169"/>
                  <a:pt x="19" y="169"/>
                </a:cubicBezTo>
                <a:cubicBezTo>
                  <a:pt x="20" y="169"/>
                  <a:pt x="20" y="169"/>
                  <a:pt x="20" y="169"/>
                </a:cubicBezTo>
                <a:cubicBezTo>
                  <a:pt x="55" y="249"/>
                  <a:pt x="55" y="249"/>
                  <a:pt x="55" y="249"/>
                </a:cubicBezTo>
                <a:cubicBezTo>
                  <a:pt x="58" y="249"/>
                  <a:pt x="58" y="249"/>
                  <a:pt x="58" y="249"/>
                </a:cubicBezTo>
                <a:cubicBezTo>
                  <a:pt x="93" y="169"/>
                  <a:pt x="93" y="169"/>
                  <a:pt x="93" y="169"/>
                </a:cubicBezTo>
                <a:cubicBezTo>
                  <a:pt x="93" y="169"/>
                  <a:pt x="93" y="169"/>
                  <a:pt x="93" y="169"/>
                </a:cubicBezTo>
                <a:cubicBezTo>
                  <a:pt x="93" y="249"/>
                  <a:pt x="93" y="249"/>
                  <a:pt x="93" y="249"/>
                </a:cubicBezTo>
                <a:cubicBezTo>
                  <a:pt x="102" y="249"/>
                  <a:pt x="102" y="249"/>
                  <a:pt x="102" y="249"/>
                </a:cubicBezTo>
                <a:cubicBezTo>
                  <a:pt x="102" y="158"/>
                  <a:pt x="102" y="158"/>
                  <a:pt x="102" y="158"/>
                </a:cubicBezTo>
                <a:cubicBezTo>
                  <a:pt x="90" y="158"/>
                  <a:pt x="90" y="158"/>
                  <a:pt x="90" y="158"/>
                </a:cubicBezTo>
                <a:cubicBezTo>
                  <a:pt x="57" y="234"/>
                  <a:pt x="57" y="234"/>
                  <a:pt x="57" y="234"/>
                </a:cubicBezTo>
                <a:cubicBezTo>
                  <a:pt x="24" y="158"/>
                  <a:pt x="24" y="158"/>
                  <a:pt x="24" y="158"/>
                </a:cubicBezTo>
                <a:cubicBezTo>
                  <a:pt x="11" y="158"/>
                  <a:pt x="11" y="158"/>
                  <a:pt x="11" y="158"/>
                </a:cubicBezTo>
                <a:lnTo>
                  <a:pt x="11" y="249"/>
                </a:lnTo>
                <a:close/>
                <a:moveTo>
                  <a:pt x="1547" y="38"/>
                </a:moveTo>
                <a:cubicBezTo>
                  <a:pt x="1530" y="38"/>
                  <a:pt x="1530" y="38"/>
                  <a:pt x="1530" y="38"/>
                </a:cubicBezTo>
                <a:cubicBezTo>
                  <a:pt x="1530" y="21"/>
                  <a:pt x="1530" y="21"/>
                  <a:pt x="1530" y="21"/>
                </a:cubicBezTo>
                <a:cubicBezTo>
                  <a:pt x="1522" y="21"/>
                  <a:pt x="1522" y="21"/>
                  <a:pt x="1522" y="21"/>
                </a:cubicBezTo>
                <a:cubicBezTo>
                  <a:pt x="1522" y="38"/>
                  <a:pt x="1522" y="38"/>
                  <a:pt x="1522" y="38"/>
                </a:cubicBezTo>
                <a:cubicBezTo>
                  <a:pt x="1509" y="38"/>
                  <a:pt x="1509" y="38"/>
                  <a:pt x="1509" y="38"/>
                </a:cubicBezTo>
                <a:cubicBezTo>
                  <a:pt x="1509" y="45"/>
                  <a:pt x="1509" y="45"/>
                  <a:pt x="1509" y="45"/>
                </a:cubicBezTo>
                <a:cubicBezTo>
                  <a:pt x="1522" y="45"/>
                  <a:pt x="1522" y="45"/>
                  <a:pt x="1522" y="45"/>
                </a:cubicBezTo>
                <a:cubicBezTo>
                  <a:pt x="1522" y="83"/>
                  <a:pt x="1522" y="83"/>
                  <a:pt x="1522" y="83"/>
                </a:cubicBezTo>
                <a:cubicBezTo>
                  <a:pt x="1522" y="92"/>
                  <a:pt x="1526" y="99"/>
                  <a:pt x="1537" y="99"/>
                </a:cubicBezTo>
                <a:cubicBezTo>
                  <a:pt x="1540" y="99"/>
                  <a:pt x="1544" y="98"/>
                  <a:pt x="1547" y="97"/>
                </a:cubicBezTo>
                <a:cubicBezTo>
                  <a:pt x="1547" y="90"/>
                  <a:pt x="1547" y="90"/>
                  <a:pt x="1547" y="90"/>
                </a:cubicBezTo>
                <a:cubicBezTo>
                  <a:pt x="1544" y="91"/>
                  <a:pt x="1541" y="92"/>
                  <a:pt x="1538" y="92"/>
                </a:cubicBezTo>
                <a:cubicBezTo>
                  <a:pt x="1533" y="92"/>
                  <a:pt x="1530" y="89"/>
                  <a:pt x="1530" y="83"/>
                </a:cubicBezTo>
                <a:cubicBezTo>
                  <a:pt x="1530" y="45"/>
                  <a:pt x="1530" y="45"/>
                  <a:pt x="1530" y="45"/>
                </a:cubicBezTo>
                <a:cubicBezTo>
                  <a:pt x="1547" y="45"/>
                  <a:pt x="1547" y="45"/>
                  <a:pt x="1547" y="45"/>
                </a:cubicBezTo>
                <a:lnTo>
                  <a:pt x="1547" y="38"/>
                </a:lnTo>
                <a:close/>
                <a:moveTo>
                  <a:pt x="1449" y="63"/>
                </a:moveTo>
                <a:cubicBezTo>
                  <a:pt x="1449" y="59"/>
                  <a:pt x="1454" y="43"/>
                  <a:pt x="1470" y="43"/>
                </a:cubicBezTo>
                <a:cubicBezTo>
                  <a:pt x="1482" y="43"/>
                  <a:pt x="1491" y="52"/>
                  <a:pt x="1491" y="63"/>
                </a:cubicBezTo>
                <a:lnTo>
                  <a:pt x="1449" y="63"/>
                </a:lnTo>
                <a:close/>
                <a:moveTo>
                  <a:pt x="1491" y="81"/>
                </a:moveTo>
                <a:cubicBezTo>
                  <a:pt x="1487" y="88"/>
                  <a:pt x="1479" y="92"/>
                  <a:pt x="1471" y="92"/>
                </a:cubicBezTo>
                <a:cubicBezTo>
                  <a:pt x="1453" y="92"/>
                  <a:pt x="1449" y="76"/>
                  <a:pt x="1449" y="69"/>
                </a:cubicBezTo>
                <a:cubicBezTo>
                  <a:pt x="1499" y="69"/>
                  <a:pt x="1499" y="69"/>
                  <a:pt x="1499" y="69"/>
                </a:cubicBezTo>
                <a:cubicBezTo>
                  <a:pt x="1499" y="64"/>
                  <a:pt x="1499" y="64"/>
                  <a:pt x="1499" y="64"/>
                </a:cubicBezTo>
                <a:cubicBezTo>
                  <a:pt x="1499" y="50"/>
                  <a:pt x="1489" y="36"/>
                  <a:pt x="1471" y="36"/>
                </a:cubicBezTo>
                <a:cubicBezTo>
                  <a:pt x="1454" y="36"/>
                  <a:pt x="1441" y="50"/>
                  <a:pt x="1441" y="67"/>
                </a:cubicBezTo>
                <a:cubicBezTo>
                  <a:pt x="1441" y="86"/>
                  <a:pt x="1453" y="99"/>
                  <a:pt x="1471" y="99"/>
                </a:cubicBezTo>
                <a:cubicBezTo>
                  <a:pt x="1482" y="99"/>
                  <a:pt x="1491" y="95"/>
                  <a:pt x="1497" y="86"/>
                </a:cubicBezTo>
                <a:lnTo>
                  <a:pt x="1491" y="81"/>
                </a:lnTo>
                <a:close/>
                <a:moveTo>
                  <a:pt x="1375" y="63"/>
                </a:moveTo>
                <a:cubicBezTo>
                  <a:pt x="1375" y="59"/>
                  <a:pt x="1380" y="43"/>
                  <a:pt x="1397" y="43"/>
                </a:cubicBezTo>
                <a:cubicBezTo>
                  <a:pt x="1408" y="43"/>
                  <a:pt x="1417" y="52"/>
                  <a:pt x="1417" y="63"/>
                </a:cubicBezTo>
                <a:lnTo>
                  <a:pt x="1375" y="63"/>
                </a:lnTo>
                <a:close/>
                <a:moveTo>
                  <a:pt x="1418" y="81"/>
                </a:moveTo>
                <a:cubicBezTo>
                  <a:pt x="1414" y="88"/>
                  <a:pt x="1406" y="92"/>
                  <a:pt x="1398" y="92"/>
                </a:cubicBezTo>
                <a:cubicBezTo>
                  <a:pt x="1380" y="92"/>
                  <a:pt x="1375" y="76"/>
                  <a:pt x="1375" y="69"/>
                </a:cubicBezTo>
                <a:cubicBezTo>
                  <a:pt x="1425" y="69"/>
                  <a:pt x="1425" y="69"/>
                  <a:pt x="1425" y="69"/>
                </a:cubicBezTo>
                <a:cubicBezTo>
                  <a:pt x="1425" y="64"/>
                  <a:pt x="1425" y="64"/>
                  <a:pt x="1425" y="64"/>
                </a:cubicBezTo>
                <a:cubicBezTo>
                  <a:pt x="1425" y="50"/>
                  <a:pt x="1415" y="36"/>
                  <a:pt x="1397" y="36"/>
                </a:cubicBezTo>
                <a:cubicBezTo>
                  <a:pt x="1380" y="36"/>
                  <a:pt x="1368" y="50"/>
                  <a:pt x="1368" y="67"/>
                </a:cubicBezTo>
                <a:cubicBezTo>
                  <a:pt x="1368" y="86"/>
                  <a:pt x="1380" y="99"/>
                  <a:pt x="1398" y="99"/>
                </a:cubicBezTo>
                <a:cubicBezTo>
                  <a:pt x="1408" y="99"/>
                  <a:pt x="1417" y="95"/>
                  <a:pt x="1423" y="86"/>
                </a:cubicBezTo>
                <a:lnTo>
                  <a:pt x="1418" y="81"/>
                </a:lnTo>
                <a:close/>
                <a:moveTo>
                  <a:pt x="1327" y="97"/>
                </a:moveTo>
                <a:cubicBezTo>
                  <a:pt x="1335" y="97"/>
                  <a:pt x="1335" y="97"/>
                  <a:pt x="1335" y="97"/>
                </a:cubicBezTo>
                <a:cubicBezTo>
                  <a:pt x="1335" y="65"/>
                  <a:pt x="1335" y="65"/>
                  <a:pt x="1335" y="65"/>
                </a:cubicBezTo>
                <a:cubicBezTo>
                  <a:pt x="1335" y="53"/>
                  <a:pt x="1341" y="44"/>
                  <a:pt x="1354" y="44"/>
                </a:cubicBezTo>
                <a:cubicBezTo>
                  <a:pt x="1355" y="44"/>
                  <a:pt x="1356" y="44"/>
                  <a:pt x="1357" y="45"/>
                </a:cubicBezTo>
                <a:cubicBezTo>
                  <a:pt x="1358" y="37"/>
                  <a:pt x="1358" y="37"/>
                  <a:pt x="1358" y="37"/>
                </a:cubicBezTo>
                <a:cubicBezTo>
                  <a:pt x="1357" y="37"/>
                  <a:pt x="1355" y="36"/>
                  <a:pt x="1354" y="36"/>
                </a:cubicBezTo>
                <a:cubicBezTo>
                  <a:pt x="1345" y="36"/>
                  <a:pt x="1339" y="41"/>
                  <a:pt x="1335" y="48"/>
                </a:cubicBezTo>
                <a:cubicBezTo>
                  <a:pt x="1335" y="47"/>
                  <a:pt x="1334" y="42"/>
                  <a:pt x="1334" y="38"/>
                </a:cubicBezTo>
                <a:cubicBezTo>
                  <a:pt x="1327" y="38"/>
                  <a:pt x="1327" y="38"/>
                  <a:pt x="1327" y="38"/>
                </a:cubicBezTo>
                <a:cubicBezTo>
                  <a:pt x="1327" y="41"/>
                  <a:pt x="1327" y="50"/>
                  <a:pt x="1327" y="55"/>
                </a:cubicBezTo>
                <a:lnTo>
                  <a:pt x="1327" y="97"/>
                </a:lnTo>
                <a:close/>
                <a:moveTo>
                  <a:pt x="1311" y="38"/>
                </a:moveTo>
                <a:cubicBezTo>
                  <a:pt x="1294" y="38"/>
                  <a:pt x="1294" y="38"/>
                  <a:pt x="1294" y="38"/>
                </a:cubicBezTo>
                <a:cubicBezTo>
                  <a:pt x="1294" y="21"/>
                  <a:pt x="1294" y="21"/>
                  <a:pt x="1294" y="21"/>
                </a:cubicBezTo>
                <a:cubicBezTo>
                  <a:pt x="1286" y="21"/>
                  <a:pt x="1286" y="21"/>
                  <a:pt x="1286" y="21"/>
                </a:cubicBezTo>
                <a:cubicBezTo>
                  <a:pt x="1286" y="38"/>
                  <a:pt x="1286" y="38"/>
                  <a:pt x="1286" y="38"/>
                </a:cubicBezTo>
                <a:cubicBezTo>
                  <a:pt x="1274" y="38"/>
                  <a:pt x="1274" y="38"/>
                  <a:pt x="1274" y="38"/>
                </a:cubicBezTo>
                <a:cubicBezTo>
                  <a:pt x="1274" y="45"/>
                  <a:pt x="1274" y="45"/>
                  <a:pt x="1274" y="45"/>
                </a:cubicBezTo>
                <a:cubicBezTo>
                  <a:pt x="1286" y="45"/>
                  <a:pt x="1286" y="45"/>
                  <a:pt x="1286" y="45"/>
                </a:cubicBezTo>
                <a:cubicBezTo>
                  <a:pt x="1286" y="83"/>
                  <a:pt x="1286" y="83"/>
                  <a:pt x="1286" y="83"/>
                </a:cubicBezTo>
                <a:cubicBezTo>
                  <a:pt x="1286" y="92"/>
                  <a:pt x="1291" y="99"/>
                  <a:pt x="1302" y="99"/>
                </a:cubicBezTo>
                <a:cubicBezTo>
                  <a:pt x="1305" y="99"/>
                  <a:pt x="1309" y="98"/>
                  <a:pt x="1312" y="97"/>
                </a:cubicBezTo>
                <a:cubicBezTo>
                  <a:pt x="1311" y="90"/>
                  <a:pt x="1311" y="90"/>
                  <a:pt x="1311" y="90"/>
                </a:cubicBezTo>
                <a:cubicBezTo>
                  <a:pt x="1308" y="91"/>
                  <a:pt x="1305" y="92"/>
                  <a:pt x="1302" y="92"/>
                </a:cubicBezTo>
                <a:cubicBezTo>
                  <a:pt x="1297" y="92"/>
                  <a:pt x="1294" y="89"/>
                  <a:pt x="1294" y="83"/>
                </a:cubicBezTo>
                <a:cubicBezTo>
                  <a:pt x="1294" y="45"/>
                  <a:pt x="1294" y="45"/>
                  <a:pt x="1294" y="45"/>
                </a:cubicBezTo>
                <a:cubicBezTo>
                  <a:pt x="1311" y="45"/>
                  <a:pt x="1311" y="45"/>
                  <a:pt x="1311" y="45"/>
                </a:cubicBezTo>
                <a:lnTo>
                  <a:pt x="1311" y="38"/>
                </a:lnTo>
                <a:close/>
                <a:moveTo>
                  <a:pt x="1207" y="86"/>
                </a:moveTo>
                <a:cubicBezTo>
                  <a:pt x="1214" y="96"/>
                  <a:pt x="1225" y="99"/>
                  <a:pt x="1237" y="99"/>
                </a:cubicBezTo>
                <a:cubicBezTo>
                  <a:pt x="1252" y="99"/>
                  <a:pt x="1265" y="90"/>
                  <a:pt x="1265" y="74"/>
                </a:cubicBezTo>
                <a:cubicBezTo>
                  <a:pt x="1265" y="40"/>
                  <a:pt x="1218" y="56"/>
                  <a:pt x="1218" y="29"/>
                </a:cubicBezTo>
                <a:cubicBezTo>
                  <a:pt x="1218" y="17"/>
                  <a:pt x="1228" y="12"/>
                  <a:pt x="1239" y="12"/>
                </a:cubicBezTo>
                <a:cubicBezTo>
                  <a:pt x="1246" y="12"/>
                  <a:pt x="1252" y="15"/>
                  <a:pt x="1256" y="21"/>
                </a:cubicBezTo>
                <a:cubicBezTo>
                  <a:pt x="1264" y="16"/>
                  <a:pt x="1264" y="16"/>
                  <a:pt x="1264" y="16"/>
                </a:cubicBezTo>
                <a:cubicBezTo>
                  <a:pt x="1257" y="7"/>
                  <a:pt x="1249" y="4"/>
                  <a:pt x="1239" y="4"/>
                </a:cubicBezTo>
                <a:cubicBezTo>
                  <a:pt x="1224" y="4"/>
                  <a:pt x="1210" y="13"/>
                  <a:pt x="1210" y="29"/>
                </a:cubicBezTo>
                <a:cubicBezTo>
                  <a:pt x="1210" y="63"/>
                  <a:pt x="1257" y="49"/>
                  <a:pt x="1257" y="74"/>
                </a:cubicBezTo>
                <a:cubicBezTo>
                  <a:pt x="1257" y="85"/>
                  <a:pt x="1248" y="92"/>
                  <a:pt x="1236" y="92"/>
                </a:cubicBezTo>
                <a:cubicBezTo>
                  <a:pt x="1227" y="92"/>
                  <a:pt x="1220" y="88"/>
                  <a:pt x="1215" y="80"/>
                </a:cubicBezTo>
                <a:lnTo>
                  <a:pt x="1207" y="86"/>
                </a:lnTo>
                <a:close/>
                <a:moveTo>
                  <a:pt x="1116" y="87"/>
                </a:moveTo>
                <a:cubicBezTo>
                  <a:pt x="1121" y="95"/>
                  <a:pt x="1130" y="99"/>
                  <a:pt x="1140" y="99"/>
                </a:cubicBezTo>
                <a:cubicBezTo>
                  <a:pt x="1151" y="99"/>
                  <a:pt x="1162" y="92"/>
                  <a:pt x="1162" y="80"/>
                </a:cubicBezTo>
                <a:cubicBezTo>
                  <a:pt x="1162" y="56"/>
                  <a:pt x="1126" y="69"/>
                  <a:pt x="1126" y="53"/>
                </a:cubicBezTo>
                <a:cubicBezTo>
                  <a:pt x="1126" y="47"/>
                  <a:pt x="1134" y="43"/>
                  <a:pt x="1139" y="43"/>
                </a:cubicBezTo>
                <a:cubicBezTo>
                  <a:pt x="1146" y="43"/>
                  <a:pt x="1150" y="46"/>
                  <a:pt x="1153" y="52"/>
                </a:cubicBezTo>
                <a:cubicBezTo>
                  <a:pt x="1160" y="48"/>
                  <a:pt x="1160" y="48"/>
                  <a:pt x="1160" y="48"/>
                </a:cubicBezTo>
                <a:cubicBezTo>
                  <a:pt x="1156" y="40"/>
                  <a:pt x="1149" y="36"/>
                  <a:pt x="1139" y="36"/>
                </a:cubicBezTo>
                <a:cubicBezTo>
                  <a:pt x="1129" y="36"/>
                  <a:pt x="1119" y="42"/>
                  <a:pt x="1119" y="53"/>
                </a:cubicBezTo>
                <a:cubicBezTo>
                  <a:pt x="1119" y="76"/>
                  <a:pt x="1154" y="65"/>
                  <a:pt x="1154" y="81"/>
                </a:cubicBezTo>
                <a:cubicBezTo>
                  <a:pt x="1154" y="88"/>
                  <a:pt x="1147" y="92"/>
                  <a:pt x="1140" y="92"/>
                </a:cubicBezTo>
                <a:cubicBezTo>
                  <a:pt x="1133" y="92"/>
                  <a:pt x="1126" y="88"/>
                  <a:pt x="1123" y="82"/>
                </a:cubicBezTo>
                <a:lnTo>
                  <a:pt x="1116" y="87"/>
                </a:lnTo>
                <a:close/>
                <a:moveTo>
                  <a:pt x="1049" y="97"/>
                </a:moveTo>
                <a:cubicBezTo>
                  <a:pt x="1057" y="97"/>
                  <a:pt x="1057" y="97"/>
                  <a:pt x="1057" y="97"/>
                </a:cubicBezTo>
                <a:cubicBezTo>
                  <a:pt x="1057" y="67"/>
                  <a:pt x="1057" y="67"/>
                  <a:pt x="1057" y="67"/>
                </a:cubicBezTo>
                <a:cubicBezTo>
                  <a:pt x="1057" y="51"/>
                  <a:pt x="1066" y="43"/>
                  <a:pt x="1077" y="43"/>
                </a:cubicBezTo>
                <a:cubicBezTo>
                  <a:pt x="1090" y="43"/>
                  <a:pt x="1092" y="53"/>
                  <a:pt x="1092" y="62"/>
                </a:cubicBezTo>
                <a:cubicBezTo>
                  <a:pt x="1092" y="97"/>
                  <a:pt x="1092" y="97"/>
                  <a:pt x="1092" y="97"/>
                </a:cubicBezTo>
                <a:cubicBezTo>
                  <a:pt x="1100" y="97"/>
                  <a:pt x="1100" y="97"/>
                  <a:pt x="1100" y="97"/>
                </a:cubicBezTo>
                <a:cubicBezTo>
                  <a:pt x="1100" y="62"/>
                  <a:pt x="1100" y="62"/>
                  <a:pt x="1100" y="62"/>
                </a:cubicBezTo>
                <a:cubicBezTo>
                  <a:pt x="1100" y="49"/>
                  <a:pt x="1096" y="36"/>
                  <a:pt x="1077" y="36"/>
                </a:cubicBezTo>
                <a:cubicBezTo>
                  <a:pt x="1068" y="36"/>
                  <a:pt x="1060" y="42"/>
                  <a:pt x="1057" y="48"/>
                </a:cubicBezTo>
                <a:cubicBezTo>
                  <a:pt x="1057" y="48"/>
                  <a:pt x="1057" y="48"/>
                  <a:pt x="1057" y="48"/>
                </a:cubicBezTo>
                <a:cubicBezTo>
                  <a:pt x="1056" y="47"/>
                  <a:pt x="1056" y="42"/>
                  <a:pt x="1056" y="38"/>
                </a:cubicBezTo>
                <a:cubicBezTo>
                  <a:pt x="1049" y="38"/>
                  <a:pt x="1049" y="38"/>
                  <a:pt x="1049" y="38"/>
                </a:cubicBezTo>
                <a:cubicBezTo>
                  <a:pt x="1049" y="41"/>
                  <a:pt x="1049" y="50"/>
                  <a:pt x="1049" y="55"/>
                </a:cubicBezTo>
                <a:lnTo>
                  <a:pt x="1049" y="97"/>
                </a:lnTo>
                <a:close/>
                <a:moveTo>
                  <a:pt x="1016" y="15"/>
                </a:moveTo>
                <a:cubicBezTo>
                  <a:pt x="1016" y="18"/>
                  <a:pt x="1019" y="20"/>
                  <a:pt x="1022" y="20"/>
                </a:cubicBezTo>
                <a:cubicBezTo>
                  <a:pt x="1025" y="20"/>
                  <a:pt x="1028" y="18"/>
                  <a:pt x="1028" y="15"/>
                </a:cubicBezTo>
                <a:cubicBezTo>
                  <a:pt x="1028" y="11"/>
                  <a:pt x="1025" y="9"/>
                  <a:pt x="1022" y="9"/>
                </a:cubicBezTo>
                <a:cubicBezTo>
                  <a:pt x="1019" y="9"/>
                  <a:pt x="1016" y="11"/>
                  <a:pt x="1016" y="15"/>
                </a:cubicBezTo>
                <a:moveTo>
                  <a:pt x="1018" y="97"/>
                </a:moveTo>
                <a:cubicBezTo>
                  <a:pt x="1026" y="97"/>
                  <a:pt x="1026" y="97"/>
                  <a:pt x="1026" y="97"/>
                </a:cubicBezTo>
                <a:cubicBezTo>
                  <a:pt x="1026" y="38"/>
                  <a:pt x="1026" y="38"/>
                  <a:pt x="1026" y="38"/>
                </a:cubicBezTo>
                <a:cubicBezTo>
                  <a:pt x="1018" y="38"/>
                  <a:pt x="1018" y="38"/>
                  <a:pt x="1018" y="38"/>
                </a:cubicBezTo>
                <a:lnTo>
                  <a:pt x="1018" y="97"/>
                </a:lnTo>
                <a:close/>
                <a:moveTo>
                  <a:pt x="986" y="97"/>
                </a:moveTo>
                <a:cubicBezTo>
                  <a:pt x="994" y="97"/>
                  <a:pt x="994" y="97"/>
                  <a:pt x="994" y="97"/>
                </a:cubicBezTo>
                <a:cubicBezTo>
                  <a:pt x="994" y="0"/>
                  <a:pt x="994" y="0"/>
                  <a:pt x="994" y="0"/>
                </a:cubicBezTo>
                <a:cubicBezTo>
                  <a:pt x="986" y="0"/>
                  <a:pt x="986" y="0"/>
                  <a:pt x="986" y="0"/>
                </a:cubicBezTo>
                <a:lnTo>
                  <a:pt x="986" y="97"/>
                </a:lnTo>
                <a:close/>
                <a:moveTo>
                  <a:pt x="955" y="97"/>
                </a:moveTo>
                <a:cubicBezTo>
                  <a:pt x="962" y="97"/>
                  <a:pt x="962" y="97"/>
                  <a:pt x="962" y="97"/>
                </a:cubicBezTo>
                <a:cubicBezTo>
                  <a:pt x="962" y="0"/>
                  <a:pt x="962" y="0"/>
                  <a:pt x="962" y="0"/>
                </a:cubicBezTo>
                <a:cubicBezTo>
                  <a:pt x="955" y="0"/>
                  <a:pt x="955" y="0"/>
                  <a:pt x="955" y="0"/>
                </a:cubicBezTo>
                <a:lnTo>
                  <a:pt x="955" y="97"/>
                </a:lnTo>
                <a:close/>
                <a:moveTo>
                  <a:pt x="880" y="67"/>
                </a:moveTo>
                <a:cubicBezTo>
                  <a:pt x="880" y="54"/>
                  <a:pt x="889" y="43"/>
                  <a:pt x="904" y="43"/>
                </a:cubicBezTo>
                <a:cubicBezTo>
                  <a:pt x="918" y="43"/>
                  <a:pt x="927" y="54"/>
                  <a:pt x="927" y="67"/>
                </a:cubicBezTo>
                <a:cubicBezTo>
                  <a:pt x="927" y="81"/>
                  <a:pt x="918" y="92"/>
                  <a:pt x="904" y="92"/>
                </a:cubicBezTo>
                <a:cubicBezTo>
                  <a:pt x="889" y="92"/>
                  <a:pt x="880" y="81"/>
                  <a:pt x="880" y="67"/>
                </a:cubicBezTo>
                <a:moveTo>
                  <a:pt x="872" y="67"/>
                </a:moveTo>
                <a:cubicBezTo>
                  <a:pt x="872" y="86"/>
                  <a:pt x="885" y="99"/>
                  <a:pt x="904" y="99"/>
                </a:cubicBezTo>
                <a:cubicBezTo>
                  <a:pt x="922" y="99"/>
                  <a:pt x="935" y="86"/>
                  <a:pt x="935" y="67"/>
                </a:cubicBezTo>
                <a:cubicBezTo>
                  <a:pt x="935" y="49"/>
                  <a:pt x="922" y="36"/>
                  <a:pt x="904" y="36"/>
                </a:cubicBezTo>
                <a:cubicBezTo>
                  <a:pt x="885" y="36"/>
                  <a:pt x="872" y="49"/>
                  <a:pt x="872" y="67"/>
                </a:cubicBezTo>
                <a:moveTo>
                  <a:pt x="853" y="78"/>
                </a:moveTo>
                <a:cubicBezTo>
                  <a:pt x="846" y="87"/>
                  <a:pt x="835" y="92"/>
                  <a:pt x="826" y="92"/>
                </a:cubicBezTo>
                <a:cubicBezTo>
                  <a:pt x="802" y="92"/>
                  <a:pt x="788" y="74"/>
                  <a:pt x="788" y="52"/>
                </a:cubicBezTo>
                <a:cubicBezTo>
                  <a:pt x="788" y="29"/>
                  <a:pt x="802" y="12"/>
                  <a:pt x="826" y="12"/>
                </a:cubicBezTo>
                <a:cubicBezTo>
                  <a:pt x="835" y="12"/>
                  <a:pt x="845" y="16"/>
                  <a:pt x="850" y="24"/>
                </a:cubicBezTo>
                <a:cubicBezTo>
                  <a:pt x="857" y="18"/>
                  <a:pt x="857" y="18"/>
                  <a:pt x="857" y="18"/>
                </a:cubicBezTo>
                <a:cubicBezTo>
                  <a:pt x="849" y="8"/>
                  <a:pt x="838" y="4"/>
                  <a:pt x="826" y="4"/>
                </a:cubicBezTo>
                <a:cubicBezTo>
                  <a:pt x="798" y="4"/>
                  <a:pt x="779" y="24"/>
                  <a:pt x="779" y="52"/>
                </a:cubicBezTo>
                <a:cubicBezTo>
                  <a:pt x="779" y="79"/>
                  <a:pt x="798" y="99"/>
                  <a:pt x="826" y="99"/>
                </a:cubicBezTo>
                <a:cubicBezTo>
                  <a:pt x="839" y="99"/>
                  <a:pt x="851" y="95"/>
                  <a:pt x="860" y="83"/>
                </a:cubicBezTo>
                <a:lnTo>
                  <a:pt x="853" y="78"/>
                </a:lnTo>
                <a:close/>
                <a:moveTo>
                  <a:pt x="706" y="54"/>
                </a:moveTo>
                <a:cubicBezTo>
                  <a:pt x="694" y="54"/>
                  <a:pt x="685" y="45"/>
                  <a:pt x="685" y="33"/>
                </a:cubicBezTo>
                <a:cubicBezTo>
                  <a:pt x="685" y="21"/>
                  <a:pt x="694" y="12"/>
                  <a:pt x="706" y="12"/>
                </a:cubicBezTo>
                <a:cubicBezTo>
                  <a:pt x="719" y="12"/>
                  <a:pt x="727" y="21"/>
                  <a:pt x="727" y="33"/>
                </a:cubicBezTo>
                <a:cubicBezTo>
                  <a:pt x="727" y="45"/>
                  <a:pt x="718" y="54"/>
                  <a:pt x="706" y="54"/>
                </a:cubicBezTo>
                <a:moveTo>
                  <a:pt x="693" y="97"/>
                </a:moveTo>
                <a:cubicBezTo>
                  <a:pt x="703" y="97"/>
                  <a:pt x="703" y="97"/>
                  <a:pt x="703" y="97"/>
                </a:cubicBezTo>
                <a:cubicBezTo>
                  <a:pt x="727" y="56"/>
                  <a:pt x="727" y="56"/>
                  <a:pt x="727" y="56"/>
                </a:cubicBezTo>
                <a:cubicBezTo>
                  <a:pt x="731" y="50"/>
                  <a:pt x="736" y="43"/>
                  <a:pt x="736" y="33"/>
                </a:cubicBezTo>
                <a:cubicBezTo>
                  <a:pt x="736" y="17"/>
                  <a:pt x="723" y="5"/>
                  <a:pt x="706" y="5"/>
                </a:cubicBezTo>
                <a:cubicBezTo>
                  <a:pt x="689" y="5"/>
                  <a:pt x="676" y="17"/>
                  <a:pt x="676" y="33"/>
                </a:cubicBezTo>
                <a:cubicBezTo>
                  <a:pt x="676" y="49"/>
                  <a:pt x="688" y="61"/>
                  <a:pt x="704" y="61"/>
                </a:cubicBezTo>
                <a:cubicBezTo>
                  <a:pt x="709" y="61"/>
                  <a:pt x="715" y="60"/>
                  <a:pt x="718" y="57"/>
                </a:cubicBezTo>
                <a:cubicBezTo>
                  <a:pt x="718" y="57"/>
                  <a:pt x="718" y="57"/>
                  <a:pt x="718" y="57"/>
                </a:cubicBezTo>
                <a:lnTo>
                  <a:pt x="693" y="97"/>
                </a:lnTo>
                <a:close/>
                <a:moveTo>
                  <a:pt x="664" y="6"/>
                </a:moveTo>
                <a:cubicBezTo>
                  <a:pt x="619" y="6"/>
                  <a:pt x="619" y="6"/>
                  <a:pt x="619" y="6"/>
                </a:cubicBezTo>
                <a:cubicBezTo>
                  <a:pt x="619" y="53"/>
                  <a:pt x="619" y="53"/>
                  <a:pt x="619" y="53"/>
                </a:cubicBezTo>
                <a:cubicBezTo>
                  <a:pt x="624" y="49"/>
                  <a:pt x="630" y="47"/>
                  <a:pt x="636" y="47"/>
                </a:cubicBezTo>
                <a:cubicBezTo>
                  <a:pt x="649" y="47"/>
                  <a:pt x="659" y="57"/>
                  <a:pt x="659" y="70"/>
                </a:cubicBezTo>
                <a:cubicBezTo>
                  <a:pt x="659" y="85"/>
                  <a:pt x="647" y="92"/>
                  <a:pt x="639" y="92"/>
                </a:cubicBezTo>
                <a:cubicBezTo>
                  <a:pt x="631" y="92"/>
                  <a:pt x="623" y="86"/>
                  <a:pt x="620" y="79"/>
                </a:cubicBezTo>
                <a:cubicBezTo>
                  <a:pt x="612" y="83"/>
                  <a:pt x="612" y="83"/>
                  <a:pt x="612" y="83"/>
                </a:cubicBezTo>
                <a:cubicBezTo>
                  <a:pt x="617" y="93"/>
                  <a:pt x="625" y="99"/>
                  <a:pt x="639" y="99"/>
                </a:cubicBezTo>
                <a:cubicBezTo>
                  <a:pt x="652" y="99"/>
                  <a:pt x="668" y="89"/>
                  <a:pt x="668" y="70"/>
                </a:cubicBezTo>
                <a:cubicBezTo>
                  <a:pt x="668" y="53"/>
                  <a:pt x="657" y="40"/>
                  <a:pt x="640" y="40"/>
                </a:cubicBezTo>
                <a:cubicBezTo>
                  <a:pt x="635" y="40"/>
                  <a:pt x="630" y="40"/>
                  <a:pt x="626" y="42"/>
                </a:cubicBezTo>
                <a:cubicBezTo>
                  <a:pt x="627" y="13"/>
                  <a:pt x="627" y="13"/>
                  <a:pt x="627" y="13"/>
                </a:cubicBezTo>
                <a:cubicBezTo>
                  <a:pt x="664" y="13"/>
                  <a:pt x="664" y="13"/>
                  <a:pt x="664" y="13"/>
                </a:cubicBezTo>
                <a:lnTo>
                  <a:pt x="664" y="6"/>
                </a:lnTo>
                <a:close/>
                <a:moveTo>
                  <a:pt x="580" y="68"/>
                </a:moveTo>
                <a:cubicBezTo>
                  <a:pt x="548" y="68"/>
                  <a:pt x="548" y="68"/>
                  <a:pt x="548" y="68"/>
                </a:cubicBezTo>
                <a:cubicBezTo>
                  <a:pt x="580" y="15"/>
                  <a:pt x="580" y="15"/>
                  <a:pt x="580" y="15"/>
                </a:cubicBezTo>
                <a:cubicBezTo>
                  <a:pt x="580" y="15"/>
                  <a:pt x="580" y="15"/>
                  <a:pt x="580" y="15"/>
                </a:cubicBezTo>
                <a:lnTo>
                  <a:pt x="580" y="68"/>
                </a:lnTo>
                <a:close/>
                <a:moveTo>
                  <a:pt x="580" y="97"/>
                </a:moveTo>
                <a:cubicBezTo>
                  <a:pt x="588" y="97"/>
                  <a:pt x="588" y="97"/>
                  <a:pt x="588" y="97"/>
                </a:cubicBezTo>
                <a:cubicBezTo>
                  <a:pt x="588" y="75"/>
                  <a:pt x="588" y="75"/>
                  <a:pt x="588" y="75"/>
                </a:cubicBezTo>
                <a:cubicBezTo>
                  <a:pt x="602" y="75"/>
                  <a:pt x="602" y="75"/>
                  <a:pt x="602" y="75"/>
                </a:cubicBezTo>
                <a:cubicBezTo>
                  <a:pt x="602" y="68"/>
                  <a:pt x="602" y="68"/>
                  <a:pt x="602" y="68"/>
                </a:cubicBezTo>
                <a:cubicBezTo>
                  <a:pt x="588" y="68"/>
                  <a:pt x="588" y="68"/>
                  <a:pt x="588" y="68"/>
                </a:cubicBezTo>
                <a:cubicBezTo>
                  <a:pt x="588" y="6"/>
                  <a:pt x="588" y="6"/>
                  <a:pt x="588" y="6"/>
                </a:cubicBezTo>
                <a:cubicBezTo>
                  <a:pt x="577" y="6"/>
                  <a:pt x="577" y="6"/>
                  <a:pt x="577" y="6"/>
                </a:cubicBezTo>
                <a:cubicBezTo>
                  <a:pt x="541" y="66"/>
                  <a:pt x="541" y="66"/>
                  <a:pt x="541" y="66"/>
                </a:cubicBezTo>
                <a:cubicBezTo>
                  <a:pt x="541" y="75"/>
                  <a:pt x="541" y="75"/>
                  <a:pt x="541" y="75"/>
                </a:cubicBezTo>
                <a:cubicBezTo>
                  <a:pt x="580" y="75"/>
                  <a:pt x="580" y="75"/>
                  <a:pt x="580" y="75"/>
                </a:cubicBezTo>
                <a:lnTo>
                  <a:pt x="580" y="97"/>
                </a:lnTo>
                <a:close/>
                <a:moveTo>
                  <a:pt x="478" y="115"/>
                </a:moveTo>
                <a:cubicBezTo>
                  <a:pt x="486" y="115"/>
                  <a:pt x="486" y="115"/>
                  <a:pt x="486" y="115"/>
                </a:cubicBezTo>
                <a:cubicBezTo>
                  <a:pt x="495" y="86"/>
                  <a:pt x="495" y="86"/>
                  <a:pt x="495" y="86"/>
                </a:cubicBezTo>
                <a:cubicBezTo>
                  <a:pt x="486" y="86"/>
                  <a:pt x="486" y="86"/>
                  <a:pt x="486" y="86"/>
                </a:cubicBezTo>
                <a:lnTo>
                  <a:pt x="478" y="115"/>
                </a:lnTo>
                <a:close/>
                <a:moveTo>
                  <a:pt x="409" y="81"/>
                </a:moveTo>
                <a:cubicBezTo>
                  <a:pt x="414" y="93"/>
                  <a:pt x="423" y="99"/>
                  <a:pt x="437" y="99"/>
                </a:cubicBezTo>
                <a:cubicBezTo>
                  <a:pt x="456" y="99"/>
                  <a:pt x="465" y="87"/>
                  <a:pt x="465" y="73"/>
                </a:cubicBezTo>
                <a:cubicBezTo>
                  <a:pt x="465" y="61"/>
                  <a:pt x="457" y="51"/>
                  <a:pt x="446" y="49"/>
                </a:cubicBezTo>
                <a:cubicBezTo>
                  <a:pt x="446" y="49"/>
                  <a:pt x="446" y="49"/>
                  <a:pt x="446" y="49"/>
                </a:cubicBezTo>
                <a:cubicBezTo>
                  <a:pt x="456" y="46"/>
                  <a:pt x="462" y="38"/>
                  <a:pt x="462" y="28"/>
                </a:cubicBezTo>
                <a:cubicBezTo>
                  <a:pt x="462" y="13"/>
                  <a:pt x="450" y="5"/>
                  <a:pt x="436" y="5"/>
                </a:cubicBezTo>
                <a:cubicBezTo>
                  <a:pt x="426" y="5"/>
                  <a:pt x="417" y="9"/>
                  <a:pt x="412" y="18"/>
                </a:cubicBezTo>
                <a:cubicBezTo>
                  <a:pt x="419" y="22"/>
                  <a:pt x="419" y="22"/>
                  <a:pt x="419" y="22"/>
                </a:cubicBezTo>
                <a:cubicBezTo>
                  <a:pt x="423" y="16"/>
                  <a:pt x="429" y="12"/>
                  <a:pt x="436" y="12"/>
                </a:cubicBezTo>
                <a:cubicBezTo>
                  <a:pt x="447" y="12"/>
                  <a:pt x="453" y="19"/>
                  <a:pt x="453" y="28"/>
                </a:cubicBezTo>
                <a:cubicBezTo>
                  <a:pt x="453" y="41"/>
                  <a:pt x="443" y="46"/>
                  <a:pt x="433" y="46"/>
                </a:cubicBezTo>
                <a:cubicBezTo>
                  <a:pt x="429" y="46"/>
                  <a:pt x="429" y="46"/>
                  <a:pt x="429" y="46"/>
                </a:cubicBezTo>
                <a:cubicBezTo>
                  <a:pt x="429" y="53"/>
                  <a:pt x="429" y="53"/>
                  <a:pt x="429" y="53"/>
                </a:cubicBezTo>
                <a:cubicBezTo>
                  <a:pt x="432" y="53"/>
                  <a:pt x="432" y="53"/>
                  <a:pt x="432" y="53"/>
                </a:cubicBezTo>
                <a:cubicBezTo>
                  <a:pt x="444" y="53"/>
                  <a:pt x="456" y="59"/>
                  <a:pt x="456" y="72"/>
                </a:cubicBezTo>
                <a:cubicBezTo>
                  <a:pt x="456" y="83"/>
                  <a:pt x="450" y="92"/>
                  <a:pt x="436" y="92"/>
                </a:cubicBezTo>
                <a:cubicBezTo>
                  <a:pt x="426" y="92"/>
                  <a:pt x="420" y="87"/>
                  <a:pt x="417" y="78"/>
                </a:cubicBezTo>
                <a:lnTo>
                  <a:pt x="409" y="81"/>
                </a:lnTo>
                <a:close/>
                <a:moveTo>
                  <a:pt x="341" y="97"/>
                </a:moveTo>
                <a:cubicBezTo>
                  <a:pt x="397" y="97"/>
                  <a:pt x="397" y="97"/>
                  <a:pt x="397" y="97"/>
                </a:cubicBezTo>
                <a:cubicBezTo>
                  <a:pt x="397" y="90"/>
                  <a:pt x="397" y="90"/>
                  <a:pt x="397" y="90"/>
                </a:cubicBezTo>
                <a:cubicBezTo>
                  <a:pt x="349" y="90"/>
                  <a:pt x="349" y="90"/>
                  <a:pt x="349" y="90"/>
                </a:cubicBezTo>
                <a:cubicBezTo>
                  <a:pt x="377" y="61"/>
                  <a:pt x="377" y="61"/>
                  <a:pt x="377" y="61"/>
                </a:cubicBezTo>
                <a:cubicBezTo>
                  <a:pt x="387" y="52"/>
                  <a:pt x="396" y="42"/>
                  <a:pt x="396" y="28"/>
                </a:cubicBezTo>
                <a:cubicBezTo>
                  <a:pt x="396" y="13"/>
                  <a:pt x="384" y="5"/>
                  <a:pt x="370" y="5"/>
                </a:cubicBezTo>
                <a:cubicBezTo>
                  <a:pt x="356" y="5"/>
                  <a:pt x="345" y="12"/>
                  <a:pt x="342" y="26"/>
                </a:cubicBezTo>
                <a:cubicBezTo>
                  <a:pt x="351" y="27"/>
                  <a:pt x="351" y="27"/>
                  <a:pt x="351" y="27"/>
                </a:cubicBezTo>
                <a:cubicBezTo>
                  <a:pt x="353" y="18"/>
                  <a:pt x="360" y="12"/>
                  <a:pt x="370" y="12"/>
                </a:cubicBezTo>
                <a:cubicBezTo>
                  <a:pt x="380" y="12"/>
                  <a:pt x="388" y="18"/>
                  <a:pt x="388" y="29"/>
                </a:cubicBezTo>
                <a:cubicBezTo>
                  <a:pt x="388" y="38"/>
                  <a:pt x="381" y="46"/>
                  <a:pt x="375" y="52"/>
                </a:cubicBezTo>
                <a:cubicBezTo>
                  <a:pt x="341" y="88"/>
                  <a:pt x="341" y="88"/>
                  <a:pt x="341" y="88"/>
                </a:cubicBezTo>
                <a:lnTo>
                  <a:pt x="341" y="97"/>
                </a:lnTo>
                <a:close/>
                <a:moveTo>
                  <a:pt x="283" y="97"/>
                </a:moveTo>
                <a:cubicBezTo>
                  <a:pt x="291" y="97"/>
                  <a:pt x="291" y="97"/>
                  <a:pt x="291" y="97"/>
                </a:cubicBezTo>
                <a:cubicBezTo>
                  <a:pt x="291" y="0"/>
                  <a:pt x="291" y="0"/>
                  <a:pt x="291" y="0"/>
                </a:cubicBezTo>
                <a:cubicBezTo>
                  <a:pt x="283" y="0"/>
                  <a:pt x="283" y="0"/>
                  <a:pt x="283" y="0"/>
                </a:cubicBezTo>
                <a:lnTo>
                  <a:pt x="283" y="97"/>
                </a:lnTo>
                <a:close/>
                <a:moveTo>
                  <a:pt x="213" y="63"/>
                </a:moveTo>
                <a:cubicBezTo>
                  <a:pt x="213" y="59"/>
                  <a:pt x="218" y="43"/>
                  <a:pt x="234" y="43"/>
                </a:cubicBezTo>
                <a:cubicBezTo>
                  <a:pt x="246" y="43"/>
                  <a:pt x="255" y="52"/>
                  <a:pt x="255" y="63"/>
                </a:cubicBezTo>
                <a:lnTo>
                  <a:pt x="213" y="63"/>
                </a:lnTo>
                <a:close/>
                <a:moveTo>
                  <a:pt x="255" y="81"/>
                </a:moveTo>
                <a:cubicBezTo>
                  <a:pt x="251" y="88"/>
                  <a:pt x="243" y="92"/>
                  <a:pt x="235" y="92"/>
                </a:cubicBezTo>
                <a:cubicBezTo>
                  <a:pt x="217" y="92"/>
                  <a:pt x="213" y="76"/>
                  <a:pt x="213" y="69"/>
                </a:cubicBezTo>
                <a:cubicBezTo>
                  <a:pt x="263" y="69"/>
                  <a:pt x="263" y="69"/>
                  <a:pt x="263" y="69"/>
                </a:cubicBezTo>
                <a:cubicBezTo>
                  <a:pt x="263" y="64"/>
                  <a:pt x="263" y="64"/>
                  <a:pt x="263" y="64"/>
                </a:cubicBezTo>
                <a:cubicBezTo>
                  <a:pt x="263" y="50"/>
                  <a:pt x="253" y="36"/>
                  <a:pt x="235" y="36"/>
                </a:cubicBezTo>
                <a:cubicBezTo>
                  <a:pt x="218" y="36"/>
                  <a:pt x="205" y="50"/>
                  <a:pt x="205" y="67"/>
                </a:cubicBezTo>
                <a:cubicBezTo>
                  <a:pt x="205" y="86"/>
                  <a:pt x="217" y="99"/>
                  <a:pt x="235" y="99"/>
                </a:cubicBezTo>
                <a:cubicBezTo>
                  <a:pt x="246" y="99"/>
                  <a:pt x="255" y="95"/>
                  <a:pt x="261" y="86"/>
                </a:cubicBezTo>
                <a:lnTo>
                  <a:pt x="255" y="81"/>
                </a:lnTo>
                <a:close/>
                <a:moveTo>
                  <a:pt x="164" y="97"/>
                </a:moveTo>
                <a:cubicBezTo>
                  <a:pt x="172" y="97"/>
                  <a:pt x="172" y="97"/>
                  <a:pt x="172" y="97"/>
                </a:cubicBezTo>
                <a:cubicBezTo>
                  <a:pt x="195" y="38"/>
                  <a:pt x="195" y="38"/>
                  <a:pt x="195" y="38"/>
                </a:cubicBezTo>
                <a:cubicBezTo>
                  <a:pt x="188" y="38"/>
                  <a:pt x="188" y="38"/>
                  <a:pt x="188" y="38"/>
                </a:cubicBezTo>
                <a:cubicBezTo>
                  <a:pt x="168" y="89"/>
                  <a:pt x="168" y="89"/>
                  <a:pt x="168" y="89"/>
                </a:cubicBezTo>
                <a:cubicBezTo>
                  <a:pt x="149" y="38"/>
                  <a:pt x="149" y="38"/>
                  <a:pt x="149" y="38"/>
                </a:cubicBezTo>
                <a:cubicBezTo>
                  <a:pt x="140" y="38"/>
                  <a:pt x="140" y="38"/>
                  <a:pt x="140" y="38"/>
                </a:cubicBezTo>
                <a:lnTo>
                  <a:pt x="164" y="97"/>
                </a:lnTo>
                <a:close/>
                <a:moveTo>
                  <a:pt x="80" y="63"/>
                </a:moveTo>
                <a:cubicBezTo>
                  <a:pt x="80" y="59"/>
                  <a:pt x="85" y="43"/>
                  <a:pt x="102" y="43"/>
                </a:cubicBezTo>
                <a:cubicBezTo>
                  <a:pt x="113" y="43"/>
                  <a:pt x="122" y="52"/>
                  <a:pt x="122" y="63"/>
                </a:cubicBezTo>
                <a:lnTo>
                  <a:pt x="80" y="63"/>
                </a:lnTo>
                <a:close/>
                <a:moveTo>
                  <a:pt x="122" y="81"/>
                </a:moveTo>
                <a:cubicBezTo>
                  <a:pt x="119" y="88"/>
                  <a:pt x="110" y="92"/>
                  <a:pt x="103" y="92"/>
                </a:cubicBezTo>
                <a:cubicBezTo>
                  <a:pt x="85" y="92"/>
                  <a:pt x="80" y="76"/>
                  <a:pt x="80" y="69"/>
                </a:cubicBezTo>
                <a:cubicBezTo>
                  <a:pt x="130" y="69"/>
                  <a:pt x="130" y="69"/>
                  <a:pt x="130" y="69"/>
                </a:cubicBezTo>
                <a:cubicBezTo>
                  <a:pt x="130" y="64"/>
                  <a:pt x="130" y="64"/>
                  <a:pt x="130" y="64"/>
                </a:cubicBezTo>
                <a:cubicBezTo>
                  <a:pt x="130" y="50"/>
                  <a:pt x="120" y="36"/>
                  <a:pt x="102" y="36"/>
                </a:cubicBezTo>
                <a:cubicBezTo>
                  <a:pt x="85" y="36"/>
                  <a:pt x="73" y="50"/>
                  <a:pt x="73" y="67"/>
                </a:cubicBezTo>
                <a:cubicBezTo>
                  <a:pt x="73" y="86"/>
                  <a:pt x="84" y="99"/>
                  <a:pt x="102" y="99"/>
                </a:cubicBezTo>
                <a:cubicBezTo>
                  <a:pt x="113" y="99"/>
                  <a:pt x="122" y="95"/>
                  <a:pt x="128" y="86"/>
                </a:cubicBezTo>
                <a:lnTo>
                  <a:pt x="122" y="81"/>
                </a:lnTo>
                <a:close/>
                <a:moveTo>
                  <a:pt x="12" y="97"/>
                </a:moveTo>
                <a:cubicBezTo>
                  <a:pt x="62" y="97"/>
                  <a:pt x="62" y="97"/>
                  <a:pt x="62" y="97"/>
                </a:cubicBezTo>
                <a:cubicBezTo>
                  <a:pt x="62" y="89"/>
                  <a:pt x="62" y="89"/>
                  <a:pt x="62" y="89"/>
                </a:cubicBezTo>
                <a:cubicBezTo>
                  <a:pt x="20" y="89"/>
                  <a:pt x="20" y="89"/>
                  <a:pt x="20" y="89"/>
                </a:cubicBezTo>
                <a:cubicBezTo>
                  <a:pt x="20" y="6"/>
                  <a:pt x="20" y="6"/>
                  <a:pt x="20" y="6"/>
                </a:cubicBezTo>
                <a:cubicBezTo>
                  <a:pt x="12" y="6"/>
                  <a:pt x="12" y="6"/>
                  <a:pt x="12" y="6"/>
                </a:cubicBezTo>
                <a:lnTo>
                  <a:pt x="12" y="97"/>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16024438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Pr>
        <a:solidFill>
          <a:srgbClr val="E6E7E8"/>
        </a:solidFill>
        <a:effectLst/>
      </p:bgPr>
    </p:bg>
    <p:spTree>
      <p:nvGrpSpPr>
        <p:cNvPr id="1" name=""/>
        <p:cNvGrpSpPr/>
        <p:nvPr/>
      </p:nvGrpSpPr>
      <p:grpSpPr>
        <a:xfrm>
          <a:off x="0" y="0"/>
          <a:ext cx="0" cy="0"/>
          <a:chOff x="0" y="0"/>
          <a:chExt cx="0" cy="0"/>
        </a:xfrm>
      </p:grpSpPr>
      <p:sp>
        <p:nvSpPr>
          <p:cNvPr id="11" name="Freeform 10"/>
          <p:cNvSpPr>
            <a:spLocks noEditPoints="1"/>
          </p:cNvSpPr>
          <p:nvPr userDrawn="1"/>
        </p:nvSpPr>
        <p:spPr bwMode="ltGray">
          <a:xfrm>
            <a:off x="720000" y="720000"/>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p>
        </p:txBody>
      </p:sp>
      <p:sp>
        <p:nvSpPr>
          <p:cNvPr id="10" name="Rectangle 9"/>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10"/>
          <p:cNvSpPr>
            <a:spLocks noEditPoints="1"/>
          </p:cNvSpPr>
          <p:nvPr userDrawn="1"/>
        </p:nvSpPr>
        <p:spPr bwMode="hidden">
          <a:xfrm>
            <a:off x="720725" y="720939"/>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FFFEFF"/>
          </a:solidFill>
          <a:ln>
            <a:noFill/>
          </a:ln>
        </p:spPr>
        <p:txBody>
          <a:bodyPr vert="horz" wrap="square" lIns="91440" tIns="45720" rIns="91440" bIns="45720" numCol="1" anchor="t" anchorCtr="0" compatLnSpc="1">
            <a:prstTxWarp prst="textNoShape">
              <a:avLst/>
            </a:prstTxWarp>
          </a:bodyPr>
          <a:lstStyle/>
          <a:p>
            <a:endParaRPr lang="en-AU"/>
          </a:p>
        </p:txBody>
      </p:sp>
      <p:grpSp>
        <p:nvGrpSpPr>
          <p:cNvPr id="7" name="Group 6"/>
          <p:cNvGrpSpPr/>
          <p:nvPr userDrawn="1"/>
        </p:nvGrpSpPr>
        <p:grpSpPr>
          <a:xfrm>
            <a:off x="7458077" y="5091220"/>
            <a:ext cx="2095478" cy="1047234"/>
            <a:chOff x="1157288" y="955675"/>
            <a:chExt cx="9885363" cy="4940300"/>
          </a:xfrm>
        </p:grpSpPr>
        <p:sp>
          <p:nvSpPr>
            <p:cNvPr id="8" name="Freeform 9"/>
            <p:cNvSpPr>
              <a:spLocks noEditPoints="1"/>
            </p:cNvSpPr>
            <p:nvPr userDrawn="1"/>
          </p:nvSpPr>
          <p:spPr bwMode="gray">
            <a:xfrm>
              <a:off x="1157288" y="955675"/>
              <a:ext cx="6761163" cy="2338388"/>
            </a:xfrm>
            <a:custGeom>
              <a:avLst/>
              <a:gdLst>
                <a:gd name="T0" fmla="*/ 31 w 1801"/>
                <a:gd name="T1" fmla="*/ 37 h 622"/>
                <a:gd name="T2" fmla="*/ 12 w 1801"/>
                <a:gd name="T3" fmla="*/ 6 h 622"/>
                <a:gd name="T4" fmla="*/ 206 w 1801"/>
                <a:gd name="T5" fmla="*/ 6 h 622"/>
                <a:gd name="T6" fmla="*/ 554 w 1801"/>
                <a:gd name="T7" fmla="*/ 136 h 622"/>
                <a:gd name="T8" fmla="*/ 418 w 1801"/>
                <a:gd name="T9" fmla="*/ 272 h 622"/>
                <a:gd name="T10" fmla="*/ 418 w 1801"/>
                <a:gd name="T11" fmla="*/ 17 h 622"/>
                <a:gd name="T12" fmla="*/ 302 w 1801"/>
                <a:gd name="T13" fmla="*/ 136 h 622"/>
                <a:gd name="T14" fmla="*/ 629 w 1801"/>
                <a:gd name="T15" fmla="*/ 266 h 622"/>
                <a:gd name="T16" fmla="*/ 781 w 1801"/>
                <a:gd name="T17" fmla="*/ 266 h 622"/>
                <a:gd name="T18" fmla="*/ 798 w 1801"/>
                <a:gd name="T19" fmla="*/ 87 h 622"/>
                <a:gd name="T20" fmla="*/ 629 w 1801"/>
                <a:gd name="T21" fmla="*/ 23 h 622"/>
                <a:gd name="T22" fmla="*/ 703 w 1801"/>
                <a:gd name="T23" fmla="*/ 152 h 622"/>
                <a:gd name="T24" fmla="*/ 849 w 1801"/>
                <a:gd name="T25" fmla="*/ 6 h 622"/>
                <a:gd name="T26" fmla="*/ 940 w 1801"/>
                <a:gd name="T27" fmla="*/ 266 h 622"/>
                <a:gd name="T28" fmla="*/ 1050 w 1801"/>
                <a:gd name="T29" fmla="*/ 23 h 622"/>
                <a:gd name="T30" fmla="*/ 1339 w 1801"/>
                <a:gd name="T31" fmla="*/ 136 h 622"/>
                <a:gd name="T32" fmla="*/ 1203 w 1801"/>
                <a:gd name="T33" fmla="*/ 272 h 622"/>
                <a:gd name="T34" fmla="*/ 1203 w 1801"/>
                <a:gd name="T35" fmla="*/ 17 h 622"/>
                <a:gd name="T36" fmla="*/ 1087 w 1801"/>
                <a:gd name="T37" fmla="*/ 136 h 622"/>
                <a:gd name="T38" fmla="*/ 1580 w 1801"/>
                <a:gd name="T39" fmla="*/ 235 h 622"/>
                <a:gd name="T40" fmla="*/ 1386 w 1801"/>
                <a:gd name="T41" fmla="*/ 266 h 622"/>
                <a:gd name="T42" fmla="*/ 1583 w 1801"/>
                <a:gd name="T43" fmla="*/ 266 h 622"/>
                <a:gd name="T44" fmla="*/ 320 w 1801"/>
                <a:gd name="T45" fmla="*/ 600 h 622"/>
                <a:gd name="T46" fmla="*/ 301 w 1801"/>
                <a:gd name="T47" fmla="*/ 616 h 622"/>
                <a:gd name="T48" fmla="*/ 320 w 1801"/>
                <a:gd name="T49" fmla="*/ 600 h 622"/>
                <a:gd name="T50" fmla="*/ 685 w 1801"/>
                <a:gd name="T51" fmla="*/ 491 h 622"/>
                <a:gd name="T52" fmla="*/ 543 w 1801"/>
                <a:gd name="T53" fmla="*/ 373 h 622"/>
                <a:gd name="T54" fmla="*/ 524 w 1801"/>
                <a:gd name="T55" fmla="*/ 356 h 622"/>
                <a:gd name="T56" fmla="*/ 697 w 1801"/>
                <a:gd name="T57" fmla="*/ 600 h 622"/>
                <a:gd name="T58" fmla="*/ 759 w 1801"/>
                <a:gd name="T59" fmla="*/ 616 h 622"/>
                <a:gd name="T60" fmla="*/ 842 w 1801"/>
                <a:gd name="T61" fmla="*/ 356 h 622"/>
                <a:gd name="T62" fmla="*/ 778 w 1801"/>
                <a:gd name="T63" fmla="*/ 373 h 622"/>
                <a:gd name="T64" fmla="*/ 842 w 1801"/>
                <a:gd name="T65" fmla="*/ 600 h 622"/>
                <a:gd name="T66" fmla="*/ 1053 w 1801"/>
                <a:gd name="T67" fmla="*/ 475 h 622"/>
                <a:gd name="T68" fmla="*/ 1034 w 1801"/>
                <a:gd name="T69" fmla="*/ 616 h 622"/>
                <a:gd name="T70" fmla="*/ 1229 w 1801"/>
                <a:gd name="T71" fmla="*/ 491 h 622"/>
                <a:gd name="T72" fmla="*/ 1247 w 1801"/>
                <a:gd name="T73" fmla="*/ 356 h 622"/>
                <a:gd name="T74" fmla="*/ 1344 w 1801"/>
                <a:gd name="T75" fmla="*/ 356 h 622"/>
                <a:gd name="T76" fmla="*/ 1344 w 1801"/>
                <a:gd name="T77" fmla="*/ 616 h 622"/>
                <a:gd name="T78" fmla="*/ 1438 w 1801"/>
                <a:gd name="T79" fmla="*/ 356 h 622"/>
                <a:gd name="T80" fmla="*/ 1586 w 1801"/>
                <a:gd name="T81" fmla="*/ 616 h 622"/>
                <a:gd name="T82" fmla="*/ 1650 w 1801"/>
                <a:gd name="T83" fmla="*/ 600 h 622"/>
                <a:gd name="T84" fmla="*/ 1632 w 1801"/>
                <a:gd name="T85" fmla="*/ 616 h 622"/>
                <a:gd name="T86" fmla="*/ 1650 w 1801"/>
                <a:gd name="T87" fmla="*/ 600 h 622"/>
                <a:gd name="T88" fmla="*/ 139 w 1801"/>
                <a:gd name="T89" fmla="*/ 509 h 622"/>
                <a:gd name="T90" fmla="*/ 138 w 1801"/>
                <a:gd name="T91" fmla="*/ 606 h 622"/>
                <a:gd name="T92" fmla="*/ 225 w 1801"/>
                <a:gd name="T93" fmla="*/ 395 h 622"/>
                <a:gd name="T94" fmla="*/ 0 w 1801"/>
                <a:gd name="T95" fmla="*/ 486 h 622"/>
                <a:gd name="T96" fmla="*/ 230 w 1801"/>
                <a:gd name="T97" fmla="*/ 509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1" h="622">
                  <a:moveTo>
                    <a:pt x="225" y="266"/>
                  </a:moveTo>
                  <a:cubicBezTo>
                    <a:pt x="220" y="268"/>
                    <a:pt x="214" y="268"/>
                    <a:pt x="209" y="266"/>
                  </a:cubicBezTo>
                  <a:cubicBezTo>
                    <a:pt x="31" y="37"/>
                    <a:pt x="31" y="37"/>
                    <a:pt x="31" y="37"/>
                  </a:cubicBezTo>
                  <a:cubicBezTo>
                    <a:pt x="31" y="266"/>
                    <a:pt x="31" y="266"/>
                    <a:pt x="31" y="266"/>
                  </a:cubicBezTo>
                  <a:cubicBezTo>
                    <a:pt x="26" y="268"/>
                    <a:pt x="17" y="268"/>
                    <a:pt x="12" y="266"/>
                  </a:cubicBezTo>
                  <a:cubicBezTo>
                    <a:pt x="12" y="6"/>
                    <a:pt x="12" y="6"/>
                    <a:pt x="12" y="6"/>
                  </a:cubicBezTo>
                  <a:cubicBezTo>
                    <a:pt x="17" y="4"/>
                    <a:pt x="23" y="4"/>
                    <a:pt x="28" y="6"/>
                  </a:cubicBezTo>
                  <a:cubicBezTo>
                    <a:pt x="206" y="235"/>
                    <a:pt x="206" y="235"/>
                    <a:pt x="206" y="235"/>
                  </a:cubicBezTo>
                  <a:cubicBezTo>
                    <a:pt x="206" y="6"/>
                    <a:pt x="206" y="6"/>
                    <a:pt x="206" y="6"/>
                  </a:cubicBezTo>
                  <a:cubicBezTo>
                    <a:pt x="211" y="4"/>
                    <a:pt x="220" y="4"/>
                    <a:pt x="225" y="6"/>
                  </a:cubicBezTo>
                  <a:lnTo>
                    <a:pt x="225" y="266"/>
                  </a:lnTo>
                  <a:close/>
                  <a:moveTo>
                    <a:pt x="554" y="136"/>
                  </a:moveTo>
                  <a:cubicBezTo>
                    <a:pt x="554" y="61"/>
                    <a:pt x="498" y="0"/>
                    <a:pt x="418" y="0"/>
                  </a:cubicBezTo>
                  <a:cubicBezTo>
                    <a:pt x="338" y="0"/>
                    <a:pt x="282" y="61"/>
                    <a:pt x="282" y="136"/>
                  </a:cubicBezTo>
                  <a:cubicBezTo>
                    <a:pt x="282" y="211"/>
                    <a:pt x="338" y="272"/>
                    <a:pt x="418" y="272"/>
                  </a:cubicBezTo>
                  <a:cubicBezTo>
                    <a:pt x="498" y="272"/>
                    <a:pt x="554" y="211"/>
                    <a:pt x="554" y="136"/>
                  </a:cubicBezTo>
                  <a:moveTo>
                    <a:pt x="302" y="136"/>
                  </a:moveTo>
                  <a:cubicBezTo>
                    <a:pt x="302" y="69"/>
                    <a:pt x="350" y="17"/>
                    <a:pt x="418" y="17"/>
                  </a:cubicBezTo>
                  <a:cubicBezTo>
                    <a:pt x="486" y="17"/>
                    <a:pt x="535" y="69"/>
                    <a:pt x="535" y="136"/>
                  </a:cubicBezTo>
                  <a:cubicBezTo>
                    <a:pt x="535" y="204"/>
                    <a:pt x="486" y="256"/>
                    <a:pt x="418" y="256"/>
                  </a:cubicBezTo>
                  <a:cubicBezTo>
                    <a:pt x="350" y="256"/>
                    <a:pt x="302" y="204"/>
                    <a:pt x="302" y="136"/>
                  </a:cubicBezTo>
                  <a:moveTo>
                    <a:pt x="610" y="6"/>
                  </a:moveTo>
                  <a:cubicBezTo>
                    <a:pt x="610" y="266"/>
                    <a:pt x="610" y="266"/>
                    <a:pt x="610" y="266"/>
                  </a:cubicBezTo>
                  <a:cubicBezTo>
                    <a:pt x="615" y="268"/>
                    <a:pt x="624" y="268"/>
                    <a:pt x="629" y="266"/>
                  </a:cubicBezTo>
                  <a:cubicBezTo>
                    <a:pt x="629" y="168"/>
                    <a:pt x="629" y="168"/>
                    <a:pt x="629" y="168"/>
                  </a:cubicBezTo>
                  <a:cubicBezTo>
                    <a:pt x="707" y="168"/>
                    <a:pt x="707" y="168"/>
                    <a:pt x="707" y="168"/>
                  </a:cubicBezTo>
                  <a:cubicBezTo>
                    <a:pt x="781" y="266"/>
                    <a:pt x="781" y="266"/>
                    <a:pt x="781" y="266"/>
                  </a:cubicBezTo>
                  <a:cubicBezTo>
                    <a:pt x="786" y="268"/>
                    <a:pt x="798" y="268"/>
                    <a:pt x="803" y="266"/>
                  </a:cubicBezTo>
                  <a:cubicBezTo>
                    <a:pt x="727" y="166"/>
                    <a:pt x="727" y="166"/>
                    <a:pt x="727" y="166"/>
                  </a:cubicBezTo>
                  <a:cubicBezTo>
                    <a:pt x="776" y="158"/>
                    <a:pt x="798" y="125"/>
                    <a:pt x="798" y="87"/>
                  </a:cubicBezTo>
                  <a:cubicBezTo>
                    <a:pt x="798" y="44"/>
                    <a:pt x="768" y="6"/>
                    <a:pt x="703" y="6"/>
                  </a:cubicBezTo>
                  <a:lnTo>
                    <a:pt x="610" y="6"/>
                  </a:lnTo>
                  <a:close/>
                  <a:moveTo>
                    <a:pt x="629" y="23"/>
                  </a:moveTo>
                  <a:cubicBezTo>
                    <a:pt x="703" y="23"/>
                    <a:pt x="703" y="23"/>
                    <a:pt x="703" y="23"/>
                  </a:cubicBezTo>
                  <a:cubicBezTo>
                    <a:pt x="756" y="23"/>
                    <a:pt x="779" y="53"/>
                    <a:pt x="779" y="87"/>
                  </a:cubicBezTo>
                  <a:cubicBezTo>
                    <a:pt x="779" y="122"/>
                    <a:pt x="756" y="152"/>
                    <a:pt x="703" y="152"/>
                  </a:cubicBezTo>
                  <a:cubicBezTo>
                    <a:pt x="629" y="152"/>
                    <a:pt x="629" y="152"/>
                    <a:pt x="629" y="152"/>
                  </a:cubicBezTo>
                  <a:lnTo>
                    <a:pt x="629" y="23"/>
                  </a:lnTo>
                  <a:close/>
                  <a:moveTo>
                    <a:pt x="849" y="6"/>
                  </a:moveTo>
                  <a:cubicBezTo>
                    <a:pt x="847" y="11"/>
                    <a:pt x="847" y="17"/>
                    <a:pt x="849" y="23"/>
                  </a:cubicBezTo>
                  <a:cubicBezTo>
                    <a:pt x="940" y="23"/>
                    <a:pt x="940" y="23"/>
                    <a:pt x="940" y="23"/>
                  </a:cubicBezTo>
                  <a:cubicBezTo>
                    <a:pt x="940" y="266"/>
                    <a:pt x="940" y="266"/>
                    <a:pt x="940" y="266"/>
                  </a:cubicBezTo>
                  <a:cubicBezTo>
                    <a:pt x="945" y="268"/>
                    <a:pt x="954" y="268"/>
                    <a:pt x="959" y="266"/>
                  </a:cubicBezTo>
                  <a:cubicBezTo>
                    <a:pt x="959" y="23"/>
                    <a:pt x="959" y="23"/>
                    <a:pt x="959" y="23"/>
                  </a:cubicBezTo>
                  <a:cubicBezTo>
                    <a:pt x="1050" y="23"/>
                    <a:pt x="1050" y="23"/>
                    <a:pt x="1050" y="23"/>
                  </a:cubicBezTo>
                  <a:cubicBezTo>
                    <a:pt x="1051" y="17"/>
                    <a:pt x="1051" y="11"/>
                    <a:pt x="1050" y="6"/>
                  </a:cubicBezTo>
                  <a:lnTo>
                    <a:pt x="849" y="6"/>
                  </a:lnTo>
                  <a:close/>
                  <a:moveTo>
                    <a:pt x="1339" y="136"/>
                  </a:moveTo>
                  <a:cubicBezTo>
                    <a:pt x="1339" y="61"/>
                    <a:pt x="1284" y="0"/>
                    <a:pt x="1203" y="0"/>
                  </a:cubicBezTo>
                  <a:cubicBezTo>
                    <a:pt x="1123" y="0"/>
                    <a:pt x="1068" y="61"/>
                    <a:pt x="1068" y="136"/>
                  </a:cubicBezTo>
                  <a:cubicBezTo>
                    <a:pt x="1068" y="211"/>
                    <a:pt x="1123" y="272"/>
                    <a:pt x="1203" y="272"/>
                  </a:cubicBezTo>
                  <a:cubicBezTo>
                    <a:pt x="1284" y="272"/>
                    <a:pt x="1339" y="211"/>
                    <a:pt x="1339" y="136"/>
                  </a:cubicBezTo>
                  <a:moveTo>
                    <a:pt x="1087" y="136"/>
                  </a:moveTo>
                  <a:cubicBezTo>
                    <a:pt x="1087" y="69"/>
                    <a:pt x="1136" y="17"/>
                    <a:pt x="1203" y="17"/>
                  </a:cubicBezTo>
                  <a:cubicBezTo>
                    <a:pt x="1271" y="17"/>
                    <a:pt x="1320" y="69"/>
                    <a:pt x="1320" y="136"/>
                  </a:cubicBezTo>
                  <a:cubicBezTo>
                    <a:pt x="1320" y="204"/>
                    <a:pt x="1271" y="256"/>
                    <a:pt x="1203" y="256"/>
                  </a:cubicBezTo>
                  <a:cubicBezTo>
                    <a:pt x="1136" y="256"/>
                    <a:pt x="1087" y="204"/>
                    <a:pt x="1087" y="136"/>
                  </a:cubicBezTo>
                  <a:moveTo>
                    <a:pt x="1599" y="6"/>
                  </a:moveTo>
                  <a:cubicBezTo>
                    <a:pt x="1594" y="4"/>
                    <a:pt x="1585" y="4"/>
                    <a:pt x="1580" y="6"/>
                  </a:cubicBezTo>
                  <a:cubicBezTo>
                    <a:pt x="1580" y="235"/>
                    <a:pt x="1580" y="235"/>
                    <a:pt x="1580" y="235"/>
                  </a:cubicBezTo>
                  <a:cubicBezTo>
                    <a:pt x="1402" y="6"/>
                    <a:pt x="1402" y="6"/>
                    <a:pt x="1402" y="6"/>
                  </a:cubicBezTo>
                  <a:cubicBezTo>
                    <a:pt x="1397" y="4"/>
                    <a:pt x="1391" y="4"/>
                    <a:pt x="1386" y="6"/>
                  </a:cubicBezTo>
                  <a:cubicBezTo>
                    <a:pt x="1386" y="266"/>
                    <a:pt x="1386" y="266"/>
                    <a:pt x="1386" y="266"/>
                  </a:cubicBezTo>
                  <a:cubicBezTo>
                    <a:pt x="1391" y="268"/>
                    <a:pt x="1400" y="268"/>
                    <a:pt x="1405" y="266"/>
                  </a:cubicBezTo>
                  <a:cubicBezTo>
                    <a:pt x="1405" y="37"/>
                    <a:pt x="1405" y="37"/>
                    <a:pt x="1405" y="37"/>
                  </a:cubicBezTo>
                  <a:cubicBezTo>
                    <a:pt x="1583" y="266"/>
                    <a:pt x="1583" y="266"/>
                    <a:pt x="1583" y="266"/>
                  </a:cubicBezTo>
                  <a:cubicBezTo>
                    <a:pt x="1588" y="268"/>
                    <a:pt x="1594" y="268"/>
                    <a:pt x="1599" y="266"/>
                  </a:cubicBezTo>
                  <a:lnTo>
                    <a:pt x="1599" y="6"/>
                  </a:lnTo>
                  <a:close/>
                  <a:moveTo>
                    <a:pt x="320" y="600"/>
                  </a:moveTo>
                  <a:cubicBezTo>
                    <a:pt x="320" y="356"/>
                    <a:pt x="320" y="356"/>
                    <a:pt x="320" y="356"/>
                  </a:cubicBezTo>
                  <a:cubicBezTo>
                    <a:pt x="315" y="354"/>
                    <a:pt x="306" y="354"/>
                    <a:pt x="301" y="356"/>
                  </a:cubicBezTo>
                  <a:cubicBezTo>
                    <a:pt x="301" y="616"/>
                    <a:pt x="301" y="616"/>
                    <a:pt x="301" y="616"/>
                  </a:cubicBezTo>
                  <a:cubicBezTo>
                    <a:pt x="468" y="616"/>
                    <a:pt x="468" y="616"/>
                    <a:pt x="468" y="616"/>
                  </a:cubicBezTo>
                  <a:cubicBezTo>
                    <a:pt x="470" y="611"/>
                    <a:pt x="470" y="605"/>
                    <a:pt x="468" y="600"/>
                  </a:cubicBezTo>
                  <a:lnTo>
                    <a:pt x="320" y="600"/>
                  </a:lnTo>
                  <a:close/>
                  <a:moveTo>
                    <a:pt x="543" y="600"/>
                  </a:moveTo>
                  <a:cubicBezTo>
                    <a:pt x="543" y="491"/>
                    <a:pt x="543" y="491"/>
                    <a:pt x="543" y="491"/>
                  </a:cubicBezTo>
                  <a:cubicBezTo>
                    <a:pt x="685" y="491"/>
                    <a:pt x="685" y="491"/>
                    <a:pt x="685" y="491"/>
                  </a:cubicBezTo>
                  <a:cubicBezTo>
                    <a:pt x="687" y="486"/>
                    <a:pt x="687" y="479"/>
                    <a:pt x="685" y="475"/>
                  </a:cubicBezTo>
                  <a:cubicBezTo>
                    <a:pt x="543" y="475"/>
                    <a:pt x="543" y="475"/>
                    <a:pt x="543" y="475"/>
                  </a:cubicBezTo>
                  <a:cubicBezTo>
                    <a:pt x="543" y="373"/>
                    <a:pt x="543" y="373"/>
                    <a:pt x="543" y="373"/>
                  </a:cubicBezTo>
                  <a:cubicBezTo>
                    <a:pt x="697" y="373"/>
                    <a:pt x="697" y="373"/>
                    <a:pt x="697" y="373"/>
                  </a:cubicBezTo>
                  <a:cubicBezTo>
                    <a:pt x="699" y="367"/>
                    <a:pt x="699" y="361"/>
                    <a:pt x="697" y="356"/>
                  </a:cubicBezTo>
                  <a:cubicBezTo>
                    <a:pt x="524" y="356"/>
                    <a:pt x="524" y="356"/>
                    <a:pt x="524" y="356"/>
                  </a:cubicBezTo>
                  <a:cubicBezTo>
                    <a:pt x="524" y="616"/>
                    <a:pt x="524" y="616"/>
                    <a:pt x="524" y="616"/>
                  </a:cubicBezTo>
                  <a:cubicBezTo>
                    <a:pt x="697" y="616"/>
                    <a:pt x="697" y="616"/>
                    <a:pt x="697" y="616"/>
                  </a:cubicBezTo>
                  <a:cubicBezTo>
                    <a:pt x="699" y="611"/>
                    <a:pt x="699" y="605"/>
                    <a:pt x="697" y="600"/>
                  </a:cubicBezTo>
                  <a:lnTo>
                    <a:pt x="543" y="600"/>
                  </a:lnTo>
                  <a:close/>
                  <a:moveTo>
                    <a:pt x="759" y="356"/>
                  </a:moveTo>
                  <a:cubicBezTo>
                    <a:pt x="759" y="616"/>
                    <a:pt x="759" y="616"/>
                    <a:pt x="759" y="616"/>
                  </a:cubicBezTo>
                  <a:cubicBezTo>
                    <a:pt x="842" y="616"/>
                    <a:pt x="842" y="616"/>
                    <a:pt x="842" y="616"/>
                  </a:cubicBezTo>
                  <a:cubicBezTo>
                    <a:pt x="933" y="616"/>
                    <a:pt x="979" y="556"/>
                    <a:pt x="979" y="486"/>
                  </a:cubicBezTo>
                  <a:cubicBezTo>
                    <a:pt x="979" y="416"/>
                    <a:pt x="933" y="356"/>
                    <a:pt x="842" y="356"/>
                  </a:cubicBezTo>
                  <a:lnTo>
                    <a:pt x="759" y="356"/>
                  </a:lnTo>
                  <a:close/>
                  <a:moveTo>
                    <a:pt x="778" y="600"/>
                  </a:moveTo>
                  <a:cubicBezTo>
                    <a:pt x="778" y="373"/>
                    <a:pt x="778" y="373"/>
                    <a:pt x="778" y="373"/>
                  </a:cubicBezTo>
                  <a:cubicBezTo>
                    <a:pt x="842" y="373"/>
                    <a:pt x="842" y="373"/>
                    <a:pt x="842" y="373"/>
                  </a:cubicBezTo>
                  <a:cubicBezTo>
                    <a:pt x="921" y="373"/>
                    <a:pt x="960" y="423"/>
                    <a:pt x="960" y="486"/>
                  </a:cubicBezTo>
                  <a:cubicBezTo>
                    <a:pt x="960" y="549"/>
                    <a:pt x="921" y="600"/>
                    <a:pt x="842" y="600"/>
                  </a:cubicBezTo>
                  <a:lnTo>
                    <a:pt x="778" y="600"/>
                  </a:lnTo>
                  <a:close/>
                  <a:moveTo>
                    <a:pt x="1229" y="475"/>
                  </a:moveTo>
                  <a:cubicBezTo>
                    <a:pt x="1053" y="475"/>
                    <a:pt x="1053" y="475"/>
                    <a:pt x="1053" y="475"/>
                  </a:cubicBezTo>
                  <a:cubicBezTo>
                    <a:pt x="1053" y="356"/>
                    <a:pt x="1053" y="356"/>
                    <a:pt x="1053" y="356"/>
                  </a:cubicBezTo>
                  <a:cubicBezTo>
                    <a:pt x="1048" y="354"/>
                    <a:pt x="1039" y="354"/>
                    <a:pt x="1034" y="356"/>
                  </a:cubicBezTo>
                  <a:cubicBezTo>
                    <a:pt x="1034" y="616"/>
                    <a:pt x="1034" y="616"/>
                    <a:pt x="1034" y="616"/>
                  </a:cubicBezTo>
                  <a:cubicBezTo>
                    <a:pt x="1039" y="618"/>
                    <a:pt x="1048" y="618"/>
                    <a:pt x="1053" y="616"/>
                  </a:cubicBezTo>
                  <a:cubicBezTo>
                    <a:pt x="1053" y="491"/>
                    <a:pt x="1053" y="491"/>
                    <a:pt x="1053" y="491"/>
                  </a:cubicBezTo>
                  <a:cubicBezTo>
                    <a:pt x="1229" y="491"/>
                    <a:pt x="1229" y="491"/>
                    <a:pt x="1229" y="491"/>
                  </a:cubicBezTo>
                  <a:cubicBezTo>
                    <a:pt x="1229" y="616"/>
                    <a:pt x="1229" y="616"/>
                    <a:pt x="1229" y="616"/>
                  </a:cubicBezTo>
                  <a:cubicBezTo>
                    <a:pt x="1233" y="618"/>
                    <a:pt x="1243" y="618"/>
                    <a:pt x="1247" y="616"/>
                  </a:cubicBezTo>
                  <a:cubicBezTo>
                    <a:pt x="1247" y="356"/>
                    <a:pt x="1247" y="356"/>
                    <a:pt x="1247" y="356"/>
                  </a:cubicBezTo>
                  <a:cubicBezTo>
                    <a:pt x="1243" y="354"/>
                    <a:pt x="1233" y="354"/>
                    <a:pt x="1229" y="356"/>
                  </a:cubicBezTo>
                  <a:lnTo>
                    <a:pt x="1229" y="475"/>
                  </a:lnTo>
                  <a:close/>
                  <a:moveTo>
                    <a:pt x="1344" y="356"/>
                  </a:moveTo>
                  <a:cubicBezTo>
                    <a:pt x="1339" y="354"/>
                    <a:pt x="1330" y="354"/>
                    <a:pt x="1325" y="356"/>
                  </a:cubicBezTo>
                  <a:cubicBezTo>
                    <a:pt x="1325" y="616"/>
                    <a:pt x="1325" y="616"/>
                    <a:pt x="1325" y="616"/>
                  </a:cubicBezTo>
                  <a:cubicBezTo>
                    <a:pt x="1330" y="618"/>
                    <a:pt x="1339" y="618"/>
                    <a:pt x="1344" y="616"/>
                  </a:cubicBezTo>
                  <a:lnTo>
                    <a:pt x="1344" y="356"/>
                  </a:lnTo>
                  <a:close/>
                  <a:moveTo>
                    <a:pt x="1438" y="600"/>
                  </a:moveTo>
                  <a:cubicBezTo>
                    <a:pt x="1438" y="356"/>
                    <a:pt x="1438" y="356"/>
                    <a:pt x="1438" y="356"/>
                  </a:cubicBezTo>
                  <a:cubicBezTo>
                    <a:pt x="1433" y="354"/>
                    <a:pt x="1424" y="354"/>
                    <a:pt x="1419" y="356"/>
                  </a:cubicBezTo>
                  <a:cubicBezTo>
                    <a:pt x="1419" y="616"/>
                    <a:pt x="1419" y="616"/>
                    <a:pt x="1419" y="616"/>
                  </a:cubicBezTo>
                  <a:cubicBezTo>
                    <a:pt x="1586" y="616"/>
                    <a:pt x="1586" y="616"/>
                    <a:pt x="1586" y="616"/>
                  </a:cubicBezTo>
                  <a:cubicBezTo>
                    <a:pt x="1588" y="611"/>
                    <a:pt x="1588" y="605"/>
                    <a:pt x="1586" y="600"/>
                  </a:cubicBezTo>
                  <a:lnTo>
                    <a:pt x="1438" y="600"/>
                  </a:lnTo>
                  <a:close/>
                  <a:moveTo>
                    <a:pt x="1650" y="600"/>
                  </a:moveTo>
                  <a:cubicBezTo>
                    <a:pt x="1650" y="356"/>
                    <a:pt x="1650" y="356"/>
                    <a:pt x="1650" y="356"/>
                  </a:cubicBezTo>
                  <a:cubicBezTo>
                    <a:pt x="1646" y="354"/>
                    <a:pt x="1636" y="354"/>
                    <a:pt x="1632" y="356"/>
                  </a:cubicBezTo>
                  <a:cubicBezTo>
                    <a:pt x="1632" y="616"/>
                    <a:pt x="1632" y="616"/>
                    <a:pt x="1632" y="616"/>
                  </a:cubicBezTo>
                  <a:cubicBezTo>
                    <a:pt x="1799" y="616"/>
                    <a:pt x="1799" y="616"/>
                    <a:pt x="1799" y="616"/>
                  </a:cubicBezTo>
                  <a:cubicBezTo>
                    <a:pt x="1801" y="611"/>
                    <a:pt x="1801" y="605"/>
                    <a:pt x="1799" y="600"/>
                  </a:cubicBezTo>
                  <a:lnTo>
                    <a:pt x="1650" y="600"/>
                  </a:lnTo>
                  <a:close/>
                  <a:moveTo>
                    <a:pt x="212" y="493"/>
                  </a:moveTo>
                  <a:cubicBezTo>
                    <a:pt x="139" y="493"/>
                    <a:pt x="139" y="493"/>
                    <a:pt x="139" y="493"/>
                  </a:cubicBezTo>
                  <a:cubicBezTo>
                    <a:pt x="138" y="497"/>
                    <a:pt x="138" y="504"/>
                    <a:pt x="139" y="509"/>
                  </a:cubicBezTo>
                  <a:cubicBezTo>
                    <a:pt x="212" y="509"/>
                    <a:pt x="212" y="509"/>
                    <a:pt x="212" y="509"/>
                  </a:cubicBezTo>
                  <a:cubicBezTo>
                    <a:pt x="212" y="587"/>
                    <a:pt x="212" y="587"/>
                    <a:pt x="212" y="587"/>
                  </a:cubicBezTo>
                  <a:cubicBezTo>
                    <a:pt x="192" y="599"/>
                    <a:pt x="164" y="606"/>
                    <a:pt x="138" y="606"/>
                  </a:cubicBezTo>
                  <a:cubicBezTo>
                    <a:pt x="68" y="606"/>
                    <a:pt x="19" y="554"/>
                    <a:pt x="19" y="486"/>
                  </a:cubicBezTo>
                  <a:cubicBezTo>
                    <a:pt x="19" y="419"/>
                    <a:pt x="68" y="367"/>
                    <a:pt x="138" y="367"/>
                  </a:cubicBezTo>
                  <a:cubicBezTo>
                    <a:pt x="170" y="367"/>
                    <a:pt x="202" y="377"/>
                    <a:pt x="225" y="395"/>
                  </a:cubicBezTo>
                  <a:cubicBezTo>
                    <a:pt x="228" y="392"/>
                    <a:pt x="227" y="379"/>
                    <a:pt x="225" y="376"/>
                  </a:cubicBezTo>
                  <a:cubicBezTo>
                    <a:pt x="203" y="360"/>
                    <a:pt x="172" y="350"/>
                    <a:pt x="137" y="350"/>
                  </a:cubicBezTo>
                  <a:cubicBezTo>
                    <a:pt x="55" y="350"/>
                    <a:pt x="0" y="411"/>
                    <a:pt x="0" y="486"/>
                  </a:cubicBezTo>
                  <a:cubicBezTo>
                    <a:pt x="0" y="561"/>
                    <a:pt x="55" y="622"/>
                    <a:pt x="137" y="622"/>
                  </a:cubicBezTo>
                  <a:cubicBezTo>
                    <a:pt x="171" y="622"/>
                    <a:pt x="207" y="612"/>
                    <a:pt x="230" y="596"/>
                  </a:cubicBezTo>
                  <a:cubicBezTo>
                    <a:pt x="230" y="509"/>
                    <a:pt x="230" y="509"/>
                    <a:pt x="230" y="509"/>
                  </a:cubicBezTo>
                  <a:cubicBezTo>
                    <a:pt x="230" y="493"/>
                    <a:pt x="230" y="493"/>
                    <a:pt x="230" y="493"/>
                  </a:cubicBezTo>
                  <a:lnTo>
                    <a:pt x="212" y="4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10"/>
            <p:cNvSpPr>
              <a:spLocks noEditPoints="1"/>
            </p:cNvSpPr>
            <p:nvPr userDrawn="1"/>
          </p:nvSpPr>
          <p:spPr bwMode="gray">
            <a:xfrm>
              <a:off x="1165226" y="3571875"/>
              <a:ext cx="9877425" cy="2324100"/>
            </a:xfrm>
            <a:custGeom>
              <a:avLst/>
              <a:gdLst>
                <a:gd name="T0" fmla="*/ 0 w 2631"/>
                <a:gd name="T1" fmla="*/ 136 h 618"/>
                <a:gd name="T2" fmla="*/ 138 w 2631"/>
                <a:gd name="T3" fmla="*/ 16 h 618"/>
                <a:gd name="T4" fmla="*/ 562 w 2631"/>
                <a:gd name="T5" fmla="*/ 136 h 618"/>
                <a:gd name="T6" fmla="*/ 562 w 2631"/>
                <a:gd name="T7" fmla="*/ 136 h 618"/>
                <a:gd name="T8" fmla="*/ 426 w 2631"/>
                <a:gd name="T9" fmla="*/ 256 h 618"/>
                <a:gd name="T10" fmla="*/ 765 w 2631"/>
                <a:gd name="T11" fmla="*/ 237 h 618"/>
                <a:gd name="T12" fmla="*/ 624 w 2631"/>
                <a:gd name="T13" fmla="*/ 266 h 618"/>
                <a:gd name="T14" fmla="*/ 854 w 2631"/>
                <a:gd name="T15" fmla="*/ 39 h 618"/>
                <a:gd name="T16" fmla="*/ 1214 w 2631"/>
                <a:gd name="T17" fmla="*/ 6 h 618"/>
                <a:gd name="T18" fmla="*/ 1015 w 2631"/>
                <a:gd name="T19" fmla="*/ 6 h 618"/>
                <a:gd name="T20" fmla="*/ 1106 w 2631"/>
                <a:gd name="T21" fmla="*/ 266 h 618"/>
                <a:gd name="T22" fmla="*/ 1274 w 2631"/>
                <a:gd name="T23" fmla="*/ 266 h 618"/>
                <a:gd name="T24" fmla="*/ 1489 w 2631"/>
                <a:gd name="T25" fmla="*/ 141 h 618"/>
                <a:gd name="T26" fmla="*/ 1500 w 2631"/>
                <a:gd name="T27" fmla="*/ 22 h 618"/>
                <a:gd name="T28" fmla="*/ 1500 w 2631"/>
                <a:gd name="T29" fmla="*/ 266 h 618"/>
                <a:gd name="T30" fmla="*/ 1558 w 2631"/>
                <a:gd name="T31" fmla="*/ 266 h 618"/>
                <a:gd name="T32" fmla="*/ 1730 w 2631"/>
                <a:gd name="T33" fmla="*/ 266 h 618"/>
                <a:gd name="T34" fmla="*/ 1652 w 2631"/>
                <a:gd name="T35" fmla="*/ 6 h 618"/>
                <a:gd name="T36" fmla="*/ 1727 w 2631"/>
                <a:gd name="T37" fmla="*/ 87 h 618"/>
                <a:gd name="T38" fmla="*/ 2024 w 2631"/>
                <a:gd name="T39" fmla="*/ 228 h 618"/>
                <a:gd name="T40" fmla="*/ 2024 w 2631"/>
                <a:gd name="T41" fmla="*/ 44 h 618"/>
                <a:gd name="T42" fmla="*/ 1936 w 2631"/>
                <a:gd name="T43" fmla="*/ 272 h 618"/>
                <a:gd name="T44" fmla="*/ 2099 w 2631"/>
                <a:gd name="T45" fmla="*/ 6 h 618"/>
                <a:gd name="T46" fmla="*/ 2298 w 2631"/>
                <a:gd name="T47" fmla="*/ 6 h 618"/>
                <a:gd name="T48" fmla="*/ 2224 w 2631"/>
                <a:gd name="T49" fmla="*/ 186 h 618"/>
                <a:gd name="T50" fmla="*/ 2298 w 2631"/>
                <a:gd name="T51" fmla="*/ 6 h 618"/>
                <a:gd name="T52" fmla="*/ 2231 w 2631"/>
                <a:gd name="T53" fmla="*/ 169 h 618"/>
                <a:gd name="T54" fmla="*/ 2461 w 2631"/>
                <a:gd name="T55" fmla="*/ 266 h 618"/>
                <a:gd name="T56" fmla="*/ 29 w 2631"/>
                <a:gd name="T57" fmla="*/ 595 h 618"/>
                <a:gd name="T58" fmla="*/ 177 w 2631"/>
                <a:gd name="T59" fmla="*/ 612 h 618"/>
                <a:gd name="T60" fmla="*/ 319 w 2631"/>
                <a:gd name="T61" fmla="*/ 352 h 618"/>
                <a:gd name="T62" fmla="*/ 393 w 2631"/>
                <a:gd name="T63" fmla="*/ 532 h 618"/>
                <a:gd name="T64" fmla="*/ 269 w 2631"/>
                <a:gd name="T65" fmla="*/ 515 h 618"/>
                <a:gd name="T66" fmla="*/ 819 w 2631"/>
                <a:gd name="T67" fmla="*/ 352 h 618"/>
                <a:gd name="T68" fmla="*/ 626 w 2631"/>
                <a:gd name="T69" fmla="*/ 352 h 618"/>
                <a:gd name="T70" fmla="*/ 539 w 2631"/>
                <a:gd name="T71" fmla="*/ 612 h 618"/>
                <a:gd name="T72" fmla="*/ 729 w 2631"/>
                <a:gd name="T73" fmla="*/ 612 h 618"/>
                <a:gd name="T74" fmla="*/ 1049 w 2631"/>
                <a:gd name="T75" fmla="*/ 352 h 618"/>
                <a:gd name="T76" fmla="*/ 950 w 2631"/>
                <a:gd name="T77" fmla="*/ 512 h 618"/>
                <a:gd name="T78" fmla="*/ 1142 w 2631"/>
                <a:gd name="T79" fmla="*/ 595 h 618"/>
                <a:gd name="T80" fmla="*/ 1142 w 2631"/>
                <a:gd name="T81" fmla="*/ 470 h 618"/>
                <a:gd name="T82" fmla="*/ 1123 w 2631"/>
                <a:gd name="T83" fmla="*/ 352 h 618"/>
                <a:gd name="T84" fmla="*/ 1142 w 2631"/>
                <a:gd name="T85" fmla="*/ 595 h 618"/>
                <a:gd name="T86" fmla="*/ 1372 w 2631"/>
                <a:gd name="T87" fmla="*/ 514 h 618"/>
                <a:gd name="T88" fmla="*/ 1470 w 2631"/>
                <a:gd name="T89" fmla="*/ 512 h 618"/>
                <a:gd name="T90" fmla="*/ 1373 w 2631"/>
                <a:gd name="T91" fmla="*/ 368 h 618"/>
                <a:gd name="T92" fmla="*/ 1373 w 2631"/>
                <a:gd name="T93" fmla="*/ 498 h 618"/>
                <a:gd name="T94" fmla="*/ 1593 w 2631"/>
                <a:gd name="T95" fmla="*/ 414 h 618"/>
                <a:gd name="T96" fmla="*/ 1598 w 2631"/>
                <a:gd name="T97" fmla="*/ 572 h 618"/>
                <a:gd name="T98" fmla="*/ 1686 w 2631"/>
                <a:gd name="T99" fmla="*/ 471 h 618"/>
                <a:gd name="T100" fmla="*/ 1752 w 2631"/>
                <a:gd name="T101" fmla="*/ 371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31" h="618">
                  <a:moveTo>
                    <a:pt x="225" y="228"/>
                  </a:moveTo>
                  <a:cubicBezTo>
                    <a:pt x="228" y="230"/>
                    <a:pt x="227" y="244"/>
                    <a:pt x="225" y="246"/>
                  </a:cubicBezTo>
                  <a:cubicBezTo>
                    <a:pt x="203" y="262"/>
                    <a:pt x="172" y="272"/>
                    <a:pt x="137" y="272"/>
                  </a:cubicBezTo>
                  <a:cubicBezTo>
                    <a:pt x="55" y="272"/>
                    <a:pt x="0" y="211"/>
                    <a:pt x="0" y="136"/>
                  </a:cubicBezTo>
                  <a:cubicBezTo>
                    <a:pt x="0" y="61"/>
                    <a:pt x="55" y="0"/>
                    <a:pt x="137" y="0"/>
                  </a:cubicBezTo>
                  <a:cubicBezTo>
                    <a:pt x="172" y="0"/>
                    <a:pt x="203" y="9"/>
                    <a:pt x="225" y="25"/>
                  </a:cubicBezTo>
                  <a:cubicBezTo>
                    <a:pt x="227" y="28"/>
                    <a:pt x="228" y="42"/>
                    <a:pt x="225" y="44"/>
                  </a:cubicBezTo>
                  <a:cubicBezTo>
                    <a:pt x="202" y="26"/>
                    <a:pt x="171" y="16"/>
                    <a:pt x="138" y="16"/>
                  </a:cubicBezTo>
                  <a:cubicBezTo>
                    <a:pt x="69" y="16"/>
                    <a:pt x="19" y="69"/>
                    <a:pt x="19" y="136"/>
                  </a:cubicBezTo>
                  <a:cubicBezTo>
                    <a:pt x="19" y="203"/>
                    <a:pt x="69" y="256"/>
                    <a:pt x="138" y="256"/>
                  </a:cubicBezTo>
                  <a:cubicBezTo>
                    <a:pt x="171" y="256"/>
                    <a:pt x="202" y="246"/>
                    <a:pt x="225" y="228"/>
                  </a:cubicBezTo>
                  <a:moveTo>
                    <a:pt x="562" y="136"/>
                  </a:moveTo>
                  <a:cubicBezTo>
                    <a:pt x="562" y="61"/>
                    <a:pt x="507" y="0"/>
                    <a:pt x="426" y="0"/>
                  </a:cubicBezTo>
                  <a:cubicBezTo>
                    <a:pt x="346" y="0"/>
                    <a:pt x="291" y="61"/>
                    <a:pt x="291" y="136"/>
                  </a:cubicBezTo>
                  <a:cubicBezTo>
                    <a:pt x="291" y="211"/>
                    <a:pt x="346" y="272"/>
                    <a:pt x="426" y="272"/>
                  </a:cubicBezTo>
                  <a:cubicBezTo>
                    <a:pt x="507" y="272"/>
                    <a:pt x="562" y="211"/>
                    <a:pt x="562" y="136"/>
                  </a:cubicBezTo>
                  <a:moveTo>
                    <a:pt x="310" y="136"/>
                  </a:moveTo>
                  <a:cubicBezTo>
                    <a:pt x="310" y="68"/>
                    <a:pt x="359" y="16"/>
                    <a:pt x="426" y="16"/>
                  </a:cubicBezTo>
                  <a:cubicBezTo>
                    <a:pt x="494" y="16"/>
                    <a:pt x="543" y="68"/>
                    <a:pt x="543" y="136"/>
                  </a:cubicBezTo>
                  <a:cubicBezTo>
                    <a:pt x="543" y="203"/>
                    <a:pt x="494" y="256"/>
                    <a:pt x="426" y="256"/>
                  </a:cubicBezTo>
                  <a:cubicBezTo>
                    <a:pt x="359" y="256"/>
                    <a:pt x="310" y="203"/>
                    <a:pt x="310" y="136"/>
                  </a:cubicBezTo>
                  <a:moveTo>
                    <a:pt x="864" y="6"/>
                  </a:moveTo>
                  <a:cubicBezTo>
                    <a:pt x="860" y="4"/>
                    <a:pt x="852" y="4"/>
                    <a:pt x="847" y="6"/>
                  </a:cubicBezTo>
                  <a:cubicBezTo>
                    <a:pt x="765" y="237"/>
                    <a:pt x="765" y="237"/>
                    <a:pt x="765" y="237"/>
                  </a:cubicBezTo>
                  <a:cubicBezTo>
                    <a:pt x="682" y="6"/>
                    <a:pt x="682" y="6"/>
                    <a:pt x="682" y="6"/>
                  </a:cubicBezTo>
                  <a:cubicBezTo>
                    <a:pt x="677" y="4"/>
                    <a:pt x="670" y="4"/>
                    <a:pt x="665" y="6"/>
                  </a:cubicBezTo>
                  <a:cubicBezTo>
                    <a:pt x="605" y="266"/>
                    <a:pt x="605" y="266"/>
                    <a:pt x="605" y="266"/>
                  </a:cubicBezTo>
                  <a:cubicBezTo>
                    <a:pt x="610" y="268"/>
                    <a:pt x="619" y="268"/>
                    <a:pt x="624" y="266"/>
                  </a:cubicBezTo>
                  <a:cubicBezTo>
                    <a:pt x="675" y="39"/>
                    <a:pt x="675" y="39"/>
                    <a:pt x="675" y="39"/>
                  </a:cubicBezTo>
                  <a:cubicBezTo>
                    <a:pt x="756" y="266"/>
                    <a:pt x="756" y="266"/>
                    <a:pt x="756" y="266"/>
                  </a:cubicBezTo>
                  <a:cubicBezTo>
                    <a:pt x="761" y="268"/>
                    <a:pt x="768" y="268"/>
                    <a:pt x="773" y="266"/>
                  </a:cubicBezTo>
                  <a:cubicBezTo>
                    <a:pt x="854" y="39"/>
                    <a:pt x="854" y="39"/>
                    <a:pt x="854" y="39"/>
                  </a:cubicBezTo>
                  <a:cubicBezTo>
                    <a:pt x="906" y="266"/>
                    <a:pt x="906" y="266"/>
                    <a:pt x="906" y="266"/>
                  </a:cubicBezTo>
                  <a:cubicBezTo>
                    <a:pt x="911" y="268"/>
                    <a:pt x="920" y="268"/>
                    <a:pt x="924" y="266"/>
                  </a:cubicBezTo>
                  <a:lnTo>
                    <a:pt x="864" y="6"/>
                  </a:lnTo>
                  <a:close/>
                  <a:moveTo>
                    <a:pt x="1214" y="6"/>
                  </a:moveTo>
                  <a:cubicBezTo>
                    <a:pt x="1210" y="4"/>
                    <a:pt x="1202" y="4"/>
                    <a:pt x="1198" y="6"/>
                  </a:cubicBezTo>
                  <a:cubicBezTo>
                    <a:pt x="1115" y="237"/>
                    <a:pt x="1115" y="237"/>
                    <a:pt x="1115" y="237"/>
                  </a:cubicBezTo>
                  <a:cubicBezTo>
                    <a:pt x="1032" y="6"/>
                    <a:pt x="1032" y="6"/>
                    <a:pt x="1032" y="6"/>
                  </a:cubicBezTo>
                  <a:cubicBezTo>
                    <a:pt x="1027" y="4"/>
                    <a:pt x="1020" y="4"/>
                    <a:pt x="1015" y="6"/>
                  </a:cubicBezTo>
                  <a:cubicBezTo>
                    <a:pt x="955" y="266"/>
                    <a:pt x="955" y="266"/>
                    <a:pt x="955" y="266"/>
                  </a:cubicBezTo>
                  <a:cubicBezTo>
                    <a:pt x="960" y="268"/>
                    <a:pt x="969" y="268"/>
                    <a:pt x="974" y="266"/>
                  </a:cubicBezTo>
                  <a:cubicBezTo>
                    <a:pt x="1026" y="39"/>
                    <a:pt x="1026" y="39"/>
                    <a:pt x="1026" y="39"/>
                  </a:cubicBezTo>
                  <a:cubicBezTo>
                    <a:pt x="1106" y="266"/>
                    <a:pt x="1106" y="266"/>
                    <a:pt x="1106" y="266"/>
                  </a:cubicBezTo>
                  <a:cubicBezTo>
                    <a:pt x="1112" y="268"/>
                    <a:pt x="1118" y="268"/>
                    <a:pt x="1123" y="266"/>
                  </a:cubicBezTo>
                  <a:cubicBezTo>
                    <a:pt x="1204" y="39"/>
                    <a:pt x="1204" y="39"/>
                    <a:pt x="1204" y="39"/>
                  </a:cubicBezTo>
                  <a:cubicBezTo>
                    <a:pt x="1256" y="266"/>
                    <a:pt x="1256" y="266"/>
                    <a:pt x="1256" y="266"/>
                  </a:cubicBezTo>
                  <a:cubicBezTo>
                    <a:pt x="1261" y="268"/>
                    <a:pt x="1270" y="268"/>
                    <a:pt x="1274" y="266"/>
                  </a:cubicBezTo>
                  <a:lnTo>
                    <a:pt x="1214" y="6"/>
                  </a:lnTo>
                  <a:close/>
                  <a:moveTo>
                    <a:pt x="1346" y="250"/>
                  </a:moveTo>
                  <a:cubicBezTo>
                    <a:pt x="1346" y="141"/>
                    <a:pt x="1346" y="141"/>
                    <a:pt x="1346" y="141"/>
                  </a:cubicBezTo>
                  <a:cubicBezTo>
                    <a:pt x="1489" y="141"/>
                    <a:pt x="1489" y="141"/>
                    <a:pt x="1489" y="141"/>
                  </a:cubicBezTo>
                  <a:cubicBezTo>
                    <a:pt x="1491" y="135"/>
                    <a:pt x="1491" y="129"/>
                    <a:pt x="1489" y="124"/>
                  </a:cubicBezTo>
                  <a:cubicBezTo>
                    <a:pt x="1346" y="124"/>
                    <a:pt x="1346" y="124"/>
                    <a:pt x="1346" y="124"/>
                  </a:cubicBezTo>
                  <a:cubicBezTo>
                    <a:pt x="1346" y="22"/>
                    <a:pt x="1346" y="22"/>
                    <a:pt x="1346" y="22"/>
                  </a:cubicBezTo>
                  <a:cubicBezTo>
                    <a:pt x="1500" y="22"/>
                    <a:pt x="1500" y="22"/>
                    <a:pt x="1500" y="22"/>
                  </a:cubicBezTo>
                  <a:cubicBezTo>
                    <a:pt x="1502" y="17"/>
                    <a:pt x="1502" y="11"/>
                    <a:pt x="1500" y="6"/>
                  </a:cubicBezTo>
                  <a:cubicBezTo>
                    <a:pt x="1328" y="6"/>
                    <a:pt x="1328" y="6"/>
                    <a:pt x="1328" y="6"/>
                  </a:cubicBezTo>
                  <a:cubicBezTo>
                    <a:pt x="1328" y="266"/>
                    <a:pt x="1328" y="266"/>
                    <a:pt x="1328" y="266"/>
                  </a:cubicBezTo>
                  <a:cubicBezTo>
                    <a:pt x="1500" y="266"/>
                    <a:pt x="1500" y="266"/>
                    <a:pt x="1500" y="266"/>
                  </a:cubicBezTo>
                  <a:cubicBezTo>
                    <a:pt x="1502" y="261"/>
                    <a:pt x="1502" y="255"/>
                    <a:pt x="1500" y="250"/>
                  </a:cubicBezTo>
                  <a:lnTo>
                    <a:pt x="1346" y="250"/>
                  </a:lnTo>
                  <a:close/>
                  <a:moveTo>
                    <a:pt x="1558" y="6"/>
                  </a:moveTo>
                  <a:cubicBezTo>
                    <a:pt x="1558" y="266"/>
                    <a:pt x="1558" y="266"/>
                    <a:pt x="1558" y="266"/>
                  </a:cubicBezTo>
                  <a:cubicBezTo>
                    <a:pt x="1563" y="268"/>
                    <a:pt x="1572" y="268"/>
                    <a:pt x="1577" y="266"/>
                  </a:cubicBezTo>
                  <a:cubicBezTo>
                    <a:pt x="1577" y="168"/>
                    <a:pt x="1577" y="168"/>
                    <a:pt x="1577" y="168"/>
                  </a:cubicBezTo>
                  <a:cubicBezTo>
                    <a:pt x="1655" y="168"/>
                    <a:pt x="1655" y="168"/>
                    <a:pt x="1655" y="168"/>
                  </a:cubicBezTo>
                  <a:cubicBezTo>
                    <a:pt x="1730" y="266"/>
                    <a:pt x="1730" y="266"/>
                    <a:pt x="1730" y="266"/>
                  </a:cubicBezTo>
                  <a:cubicBezTo>
                    <a:pt x="1735" y="268"/>
                    <a:pt x="1747" y="268"/>
                    <a:pt x="1752" y="266"/>
                  </a:cubicBezTo>
                  <a:cubicBezTo>
                    <a:pt x="1675" y="166"/>
                    <a:pt x="1675" y="166"/>
                    <a:pt x="1675" y="166"/>
                  </a:cubicBezTo>
                  <a:cubicBezTo>
                    <a:pt x="1724" y="158"/>
                    <a:pt x="1746" y="124"/>
                    <a:pt x="1746" y="87"/>
                  </a:cubicBezTo>
                  <a:cubicBezTo>
                    <a:pt x="1746" y="44"/>
                    <a:pt x="1716" y="6"/>
                    <a:pt x="1652" y="6"/>
                  </a:cubicBezTo>
                  <a:lnTo>
                    <a:pt x="1558" y="6"/>
                  </a:lnTo>
                  <a:close/>
                  <a:moveTo>
                    <a:pt x="1578" y="22"/>
                  </a:moveTo>
                  <a:cubicBezTo>
                    <a:pt x="1652" y="22"/>
                    <a:pt x="1652" y="22"/>
                    <a:pt x="1652" y="22"/>
                  </a:cubicBezTo>
                  <a:cubicBezTo>
                    <a:pt x="1705" y="22"/>
                    <a:pt x="1727" y="52"/>
                    <a:pt x="1727" y="87"/>
                  </a:cubicBezTo>
                  <a:cubicBezTo>
                    <a:pt x="1727" y="121"/>
                    <a:pt x="1705" y="152"/>
                    <a:pt x="1652" y="152"/>
                  </a:cubicBezTo>
                  <a:cubicBezTo>
                    <a:pt x="1578" y="152"/>
                    <a:pt x="1578" y="152"/>
                    <a:pt x="1578" y="152"/>
                  </a:cubicBezTo>
                  <a:lnTo>
                    <a:pt x="1578" y="22"/>
                  </a:lnTo>
                  <a:close/>
                  <a:moveTo>
                    <a:pt x="2024" y="228"/>
                  </a:moveTo>
                  <a:cubicBezTo>
                    <a:pt x="2000" y="246"/>
                    <a:pt x="1969" y="256"/>
                    <a:pt x="1936" y="256"/>
                  </a:cubicBezTo>
                  <a:cubicBezTo>
                    <a:pt x="1867" y="256"/>
                    <a:pt x="1817" y="203"/>
                    <a:pt x="1817" y="136"/>
                  </a:cubicBezTo>
                  <a:cubicBezTo>
                    <a:pt x="1817" y="69"/>
                    <a:pt x="1867" y="16"/>
                    <a:pt x="1936" y="16"/>
                  </a:cubicBezTo>
                  <a:cubicBezTo>
                    <a:pt x="1969" y="16"/>
                    <a:pt x="2000" y="26"/>
                    <a:pt x="2024" y="44"/>
                  </a:cubicBezTo>
                  <a:cubicBezTo>
                    <a:pt x="2026" y="42"/>
                    <a:pt x="2026" y="28"/>
                    <a:pt x="2024" y="25"/>
                  </a:cubicBezTo>
                  <a:cubicBezTo>
                    <a:pt x="2002" y="9"/>
                    <a:pt x="1970" y="0"/>
                    <a:pt x="1936" y="0"/>
                  </a:cubicBezTo>
                  <a:cubicBezTo>
                    <a:pt x="1854" y="0"/>
                    <a:pt x="1798" y="61"/>
                    <a:pt x="1798" y="136"/>
                  </a:cubicBezTo>
                  <a:cubicBezTo>
                    <a:pt x="1798" y="211"/>
                    <a:pt x="1854" y="272"/>
                    <a:pt x="1936" y="272"/>
                  </a:cubicBezTo>
                  <a:cubicBezTo>
                    <a:pt x="1970" y="272"/>
                    <a:pt x="2002" y="262"/>
                    <a:pt x="2024" y="246"/>
                  </a:cubicBezTo>
                  <a:cubicBezTo>
                    <a:pt x="2026" y="244"/>
                    <a:pt x="2026" y="230"/>
                    <a:pt x="2024" y="228"/>
                  </a:cubicBezTo>
                  <a:moveTo>
                    <a:pt x="2118" y="6"/>
                  </a:moveTo>
                  <a:cubicBezTo>
                    <a:pt x="2113" y="4"/>
                    <a:pt x="2104" y="4"/>
                    <a:pt x="2099" y="6"/>
                  </a:cubicBezTo>
                  <a:cubicBezTo>
                    <a:pt x="2099" y="266"/>
                    <a:pt x="2099" y="266"/>
                    <a:pt x="2099" y="266"/>
                  </a:cubicBezTo>
                  <a:cubicBezTo>
                    <a:pt x="2104" y="268"/>
                    <a:pt x="2113" y="268"/>
                    <a:pt x="2118" y="266"/>
                  </a:cubicBezTo>
                  <a:lnTo>
                    <a:pt x="2118" y="6"/>
                  </a:lnTo>
                  <a:close/>
                  <a:moveTo>
                    <a:pt x="2298" y="6"/>
                  </a:moveTo>
                  <a:cubicBezTo>
                    <a:pt x="2293" y="4"/>
                    <a:pt x="2286" y="4"/>
                    <a:pt x="2281" y="6"/>
                  </a:cubicBezTo>
                  <a:cubicBezTo>
                    <a:pt x="2171" y="266"/>
                    <a:pt x="2171" y="266"/>
                    <a:pt x="2171" y="266"/>
                  </a:cubicBezTo>
                  <a:cubicBezTo>
                    <a:pt x="2176" y="268"/>
                    <a:pt x="2186" y="268"/>
                    <a:pt x="2190" y="266"/>
                  </a:cubicBezTo>
                  <a:cubicBezTo>
                    <a:pt x="2224" y="186"/>
                    <a:pt x="2224" y="186"/>
                    <a:pt x="2224" y="186"/>
                  </a:cubicBezTo>
                  <a:cubicBezTo>
                    <a:pt x="2354" y="186"/>
                    <a:pt x="2354" y="186"/>
                    <a:pt x="2354" y="186"/>
                  </a:cubicBezTo>
                  <a:cubicBezTo>
                    <a:pt x="2388" y="266"/>
                    <a:pt x="2388" y="266"/>
                    <a:pt x="2388" y="266"/>
                  </a:cubicBezTo>
                  <a:cubicBezTo>
                    <a:pt x="2393" y="268"/>
                    <a:pt x="2403" y="268"/>
                    <a:pt x="2408" y="266"/>
                  </a:cubicBezTo>
                  <a:lnTo>
                    <a:pt x="2298" y="6"/>
                  </a:lnTo>
                  <a:close/>
                  <a:moveTo>
                    <a:pt x="2231" y="169"/>
                  </a:moveTo>
                  <a:cubicBezTo>
                    <a:pt x="2290" y="30"/>
                    <a:pt x="2290" y="30"/>
                    <a:pt x="2290" y="30"/>
                  </a:cubicBezTo>
                  <a:cubicBezTo>
                    <a:pt x="2349" y="169"/>
                    <a:pt x="2349" y="169"/>
                    <a:pt x="2349" y="169"/>
                  </a:cubicBezTo>
                  <a:lnTo>
                    <a:pt x="2231" y="169"/>
                  </a:lnTo>
                  <a:close/>
                  <a:moveTo>
                    <a:pt x="2480" y="250"/>
                  </a:moveTo>
                  <a:cubicBezTo>
                    <a:pt x="2480" y="6"/>
                    <a:pt x="2480" y="6"/>
                    <a:pt x="2480" y="6"/>
                  </a:cubicBezTo>
                  <a:cubicBezTo>
                    <a:pt x="2475" y="4"/>
                    <a:pt x="2466" y="4"/>
                    <a:pt x="2461" y="6"/>
                  </a:cubicBezTo>
                  <a:cubicBezTo>
                    <a:pt x="2461" y="266"/>
                    <a:pt x="2461" y="266"/>
                    <a:pt x="2461" y="266"/>
                  </a:cubicBezTo>
                  <a:cubicBezTo>
                    <a:pt x="2629" y="266"/>
                    <a:pt x="2629" y="266"/>
                    <a:pt x="2629" y="266"/>
                  </a:cubicBezTo>
                  <a:cubicBezTo>
                    <a:pt x="2631" y="261"/>
                    <a:pt x="2631" y="255"/>
                    <a:pt x="2629" y="250"/>
                  </a:cubicBezTo>
                  <a:lnTo>
                    <a:pt x="2480" y="250"/>
                  </a:lnTo>
                  <a:close/>
                  <a:moveTo>
                    <a:pt x="29" y="595"/>
                  </a:moveTo>
                  <a:cubicBezTo>
                    <a:pt x="29" y="352"/>
                    <a:pt x="29" y="352"/>
                    <a:pt x="29" y="352"/>
                  </a:cubicBezTo>
                  <a:cubicBezTo>
                    <a:pt x="24" y="350"/>
                    <a:pt x="15" y="350"/>
                    <a:pt x="10" y="352"/>
                  </a:cubicBezTo>
                  <a:cubicBezTo>
                    <a:pt x="10" y="612"/>
                    <a:pt x="10" y="612"/>
                    <a:pt x="10" y="612"/>
                  </a:cubicBezTo>
                  <a:cubicBezTo>
                    <a:pt x="177" y="612"/>
                    <a:pt x="177" y="612"/>
                    <a:pt x="177" y="612"/>
                  </a:cubicBezTo>
                  <a:cubicBezTo>
                    <a:pt x="179" y="607"/>
                    <a:pt x="179" y="601"/>
                    <a:pt x="177" y="595"/>
                  </a:cubicBezTo>
                  <a:lnTo>
                    <a:pt x="29" y="595"/>
                  </a:lnTo>
                  <a:close/>
                  <a:moveTo>
                    <a:pt x="336" y="352"/>
                  </a:moveTo>
                  <a:cubicBezTo>
                    <a:pt x="331" y="350"/>
                    <a:pt x="324" y="350"/>
                    <a:pt x="319" y="352"/>
                  </a:cubicBezTo>
                  <a:cubicBezTo>
                    <a:pt x="209" y="612"/>
                    <a:pt x="209" y="612"/>
                    <a:pt x="209" y="612"/>
                  </a:cubicBezTo>
                  <a:cubicBezTo>
                    <a:pt x="214" y="614"/>
                    <a:pt x="224" y="614"/>
                    <a:pt x="229" y="612"/>
                  </a:cubicBezTo>
                  <a:cubicBezTo>
                    <a:pt x="263" y="532"/>
                    <a:pt x="263" y="532"/>
                    <a:pt x="263" y="532"/>
                  </a:cubicBezTo>
                  <a:cubicBezTo>
                    <a:pt x="393" y="532"/>
                    <a:pt x="393" y="532"/>
                    <a:pt x="393" y="532"/>
                  </a:cubicBezTo>
                  <a:cubicBezTo>
                    <a:pt x="427" y="612"/>
                    <a:pt x="427" y="612"/>
                    <a:pt x="427" y="612"/>
                  </a:cubicBezTo>
                  <a:cubicBezTo>
                    <a:pt x="431" y="614"/>
                    <a:pt x="441" y="614"/>
                    <a:pt x="446" y="612"/>
                  </a:cubicBezTo>
                  <a:lnTo>
                    <a:pt x="336" y="352"/>
                  </a:lnTo>
                  <a:close/>
                  <a:moveTo>
                    <a:pt x="269" y="515"/>
                  </a:moveTo>
                  <a:cubicBezTo>
                    <a:pt x="328" y="376"/>
                    <a:pt x="328" y="376"/>
                    <a:pt x="328" y="376"/>
                  </a:cubicBezTo>
                  <a:cubicBezTo>
                    <a:pt x="387" y="515"/>
                    <a:pt x="387" y="515"/>
                    <a:pt x="387" y="515"/>
                  </a:cubicBezTo>
                  <a:lnTo>
                    <a:pt x="269" y="515"/>
                  </a:lnTo>
                  <a:close/>
                  <a:moveTo>
                    <a:pt x="819" y="352"/>
                  </a:moveTo>
                  <a:cubicBezTo>
                    <a:pt x="814" y="350"/>
                    <a:pt x="805" y="350"/>
                    <a:pt x="800" y="352"/>
                  </a:cubicBezTo>
                  <a:cubicBezTo>
                    <a:pt x="721" y="584"/>
                    <a:pt x="721" y="584"/>
                    <a:pt x="721" y="584"/>
                  </a:cubicBezTo>
                  <a:cubicBezTo>
                    <a:pt x="642" y="352"/>
                    <a:pt x="642" y="352"/>
                    <a:pt x="642" y="352"/>
                  </a:cubicBezTo>
                  <a:cubicBezTo>
                    <a:pt x="637" y="350"/>
                    <a:pt x="631" y="350"/>
                    <a:pt x="626" y="352"/>
                  </a:cubicBezTo>
                  <a:cubicBezTo>
                    <a:pt x="547" y="584"/>
                    <a:pt x="547" y="584"/>
                    <a:pt x="547" y="584"/>
                  </a:cubicBezTo>
                  <a:cubicBezTo>
                    <a:pt x="468" y="352"/>
                    <a:pt x="468" y="352"/>
                    <a:pt x="468" y="352"/>
                  </a:cubicBezTo>
                  <a:cubicBezTo>
                    <a:pt x="463" y="350"/>
                    <a:pt x="454" y="350"/>
                    <a:pt x="449" y="352"/>
                  </a:cubicBezTo>
                  <a:cubicBezTo>
                    <a:pt x="539" y="612"/>
                    <a:pt x="539" y="612"/>
                    <a:pt x="539" y="612"/>
                  </a:cubicBezTo>
                  <a:cubicBezTo>
                    <a:pt x="543" y="614"/>
                    <a:pt x="551" y="614"/>
                    <a:pt x="555" y="612"/>
                  </a:cubicBezTo>
                  <a:cubicBezTo>
                    <a:pt x="634" y="382"/>
                    <a:pt x="634" y="382"/>
                    <a:pt x="634" y="382"/>
                  </a:cubicBezTo>
                  <a:cubicBezTo>
                    <a:pt x="713" y="612"/>
                    <a:pt x="713" y="612"/>
                    <a:pt x="713" y="612"/>
                  </a:cubicBezTo>
                  <a:cubicBezTo>
                    <a:pt x="717" y="614"/>
                    <a:pt x="725" y="614"/>
                    <a:pt x="729" y="612"/>
                  </a:cubicBezTo>
                  <a:lnTo>
                    <a:pt x="819" y="352"/>
                  </a:lnTo>
                  <a:close/>
                  <a:moveTo>
                    <a:pt x="970" y="511"/>
                  </a:moveTo>
                  <a:cubicBezTo>
                    <a:pt x="1070" y="352"/>
                    <a:pt x="1070" y="352"/>
                    <a:pt x="1070" y="352"/>
                  </a:cubicBezTo>
                  <a:cubicBezTo>
                    <a:pt x="1065" y="350"/>
                    <a:pt x="1054" y="350"/>
                    <a:pt x="1049" y="352"/>
                  </a:cubicBezTo>
                  <a:cubicBezTo>
                    <a:pt x="960" y="493"/>
                    <a:pt x="960" y="493"/>
                    <a:pt x="960" y="493"/>
                  </a:cubicBezTo>
                  <a:cubicBezTo>
                    <a:pt x="871" y="352"/>
                    <a:pt x="871" y="352"/>
                    <a:pt x="871" y="352"/>
                  </a:cubicBezTo>
                  <a:cubicBezTo>
                    <a:pt x="866" y="350"/>
                    <a:pt x="855" y="350"/>
                    <a:pt x="850" y="352"/>
                  </a:cubicBezTo>
                  <a:cubicBezTo>
                    <a:pt x="950" y="512"/>
                    <a:pt x="950" y="512"/>
                    <a:pt x="950" y="512"/>
                  </a:cubicBezTo>
                  <a:cubicBezTo>
                    <a:pt x="950" y="612"/>
                    <a:pt x="950" y="612"/>
                    <a:pt x="950" y="612"/>
                  </a:cubicBezTo>
                  <a:cubicBezTo>
                    <a:pt x="956" y="614"/>
                    <a:pt x="965" y="614"/>
                    <a:pt x="970" y="612"/>
                  </a:cubicBezTo>
                  <a:lnTo>
                    <a:pt x="970" y="511"/>
                  </a:lnTo>
                  <a:close/>
                  <a:moveTo>
                    <a:pt x="1142" y="595"/>
                  </a:moveTo>
                  <a:cubicBezTo>
                    <a:pt x="1142" y="487"/>
                    <a:pt x="1142" y="487"/>
                    <a:pt x="1142" y="487"/>
                  </a:cubicBezTo>
                  <a:cubicBezTo>
                    <a:pt x="1284" y="487"/>
                    <a:pt x="1284" y="487"/>
                    <a:pt x="1284" y="487"/>
                  </a:cubicBezTo>
                  <a:cubicBezTo>
                    <a:pt x="1286" y="481"/>
                    <a:pt x="1286" y="475"/>
                    <a:pt x="1284" y="470"/>
                  </a:cubicBezTo>
                  <a:cubicBezTo>
                    <a:pt x="1142" y="470"/>
                    <a:pt x="1142" y="470"/>
                    <a:pt x="1142" y="470"/>
                  </a:cubicBezTo>
                  <a:cubicBezTo>
                    <a:pt x="1142" y="368"/>
                    <a:pt x="1142" y="368"/>
                    <a:pt x="1142" y="368"/>
                  </a:cubicBezTo>
                  <a:cubicBezTo>
                    <a:pt x="1296" y="368"/>
                    <a:pt x="1296" y="368"/>
                    <a:pt x="1296" y="368"/>
                  </a:cubicBezTo>
                  <a:cubicBezTo>
                    <a:pt x="1298" y="363"/>
                    <a:pt x="1298" y="357"/>
                    <a:pt x="1296" y="352"/>
                  </a:cubicBezTo>
                  <a:cubicBezTo>
                    <a:pt x="1123" y="352"/>
                    <a:pt x="1123" y="352"/>
                    <a:pt x="1123" y="352"/>
                  </a:cubicBezTo>
                  <a:cubicBezTo>
                    <a:pt x="1123" y="612"/>
                    <a:pt x="1123" y="612"/>
                    <a:pt x="1123" y="612"/>
                  </a:cubicBezTo>
                  <a:cubicBezTo>
                    <a:pt x="1296" y="612"/>
                    <a:pt x="1296" y="612"/>
                    <a:pt x="1296" y="612"/>
                  </a:cubicBezTo>
                  <a:cubicBezTo>
                    <a:pt x="1298" y="607"/>
                    <a:pt x="1298" y="601"/>
                    <a:pt x="1296" y="595"/>
                  </a:cubicBezTo>
                  <a:lnTo>
                    <a:pt x="1142" y="595"/>
                  </a:lnTo>
                  <a:close/>
                  <a:moveTo>
                    <a:pt x="1354" y="352"/>
                  </a:moveTo>
                  <a:cubicBezTo>
                    <a:pt x="1354" y="612"/>
                    <a:pt x="1354" y="612"/>
                    <a:pt x="1354" y="612"/>
                  </a:cubicBezTo>
                  <a:cubicBezTo>
                    <a:pt x="1358" y="614"/>
                    <a:pt x="1368" y="614"/>
                    <a:pt x="1372" y="612"/>
                  </a:cubicBezTo>
                  <a:cubicBezTo>
                    <a:pt x="1372" y="514"/>
                    <a:pt x="1372" y="514"/>
                    <a:pt x="1372" y="514"/>
                  </a:cubicBezTo>
                  <a:cubicBezTo>
                    <a:pt x="1450" y="514"/>
                    <a:pt x="1450" y="514"/>
                    <a:pt x="1450" y="514"/>
                  </a:cubicBezTo>
                  <a:cubicBezTo>
                    <a:pt x="1525" y="612"/>
                    <a:pt x="1525" y="612"/>
                    <a:pt x="1525" y="612"/>
                  </a:cubicBezTo>
                  <a:cubicBezTo>
                    <a:pt x="1530" y="614"/>
                    <a:pt x="1542" y="614"/>
                    <a:pt x="1547" y="612"/>
                  </a:cubicBezTo>
                  <a:cubicBezTo>
                    <a:pt x="1470" y="512"/>
                    <a:pt x="1470" y="512"/>
                    <a:pt x="1470" y="512"/>
                  </a:cubicBezTo>
                  <a:cubicBezTo>
                    <a:pt x="1520" y="504"/>
                    <a:pt x="1542" y="470"/>
                    <a:pt x="1542" y="433"/>
                  </a:cubicBezTo>
                  <a:cubicBezTo>
                    <a:pt x="1542" y="390"/>
                    <a:pt x="1512" y="352"/>
                    <a:pt x="1447" y="352"/>
                  </a:cubicBezTo>
                  <a:lnTo>
                    <a:pt x="1354" y="352"/>
                  </a:lnTo>
                  <a:close/>
                  <a:moveTo>
                    <a:pt x="1373" y="368"/>
                  </a:moveTo>
                  <a:cubicBezTo>
                    <a:pt x="1447" y="368"/>
                    <a:pt x="1447" y="368"/>
                    <a:pt x="1447" y="368"/>
                  </a:cubicBezTo>
                  <a:cubicBezTo>
                    <a:pt x="1500" y="368"/>
                    <a:pt x="1522" y="398"/>
                    <a:pt x="1522" y="433"/>
                  </a:cubicBezTo>
                  <a:cubicBezTo>
                    <a:pt x="1522" y="467"/>
                    <a:pt x="1500" y="498"/>
                    <a:pt x="1447" y="498"/>
                  </a:cubicBezTo>
                  <a:cubicBezTo>
                    <a:pt x="1373" y="498"/>
                    <a:pt x="1373" y="498"/>
                    <a:pt x="1373" y="498"/>
                  </a:cubicBezTo>
                  <a:lnTo>
                    <a:pt x="1373" y="368"/>
                  </a:lnTo>
                  <a:close/>
                  <a:moveTo>
                    <a:pt x="1752" y="371"/>
                  </a:moveTo>
                  <a:cubicBezTo>
                    <a:pt x="1733" y="355"/>
                    <a:pt x="1707" y="346"/>
                    <a:pt x="1676" y="346"/>
                  </a:cubicBezTo>
                  <a:cubicBezTo>
                    <a:pt x="1623" y="346"/>
                    <a:pt x="1593" y="378"/>
                    <a:pt x="1593" y="414"/>
                  </a:cubicBezTo>
                  <a:cubicBezTo>
                    <a:pt x="1593" y="457"/>
                    <a:pt x="1628" y="472"/>
                    <a:pt x="1672" y="486"/>
                  </a:cubicBezTo>
                  <a:cubicBezTo>
                    <a:pt x="1718" y="500"/>
                    <a:pt x="1746" y="510"/>
                    <a:pt x="1746" y="547"/>
                  </a:cubicBezTo>
                  <a:cubicBezTo>
                    <a:pt x="1746" y="579"/>
                    <a:pt x="1719" y="601"/>
                    <a:pt x="1679" y="601"/>
                  </a:cubicBezTo>
                  <a:cubicBezTo>
                    <a:pt x="1652" y="601"/>
                    <a:pt x="1622" y="591"/>
                    <a:pt x="1598" y="572"/>
                  </a:cubicBezTo>
                  <a:cubicBezTo>
                    <a:pt x="1596" y="574"/>
                    <a:pt x="1596" y="589"/>
                    <a:pt x="1598" y="591"/>
                  </a:cubicBezTo>
                  <a:cubicBezTo>
                    <a:pt x="1621" y="609"/>
                    <a:pt x="1652" y="618"/>
                    <a:pt x="1679" y="618"/>
                  </a:cubicBezTo>
                  <a:cubicBezTo>
                    <a:pt x="1729" y="618"/>
                    <a:pt x="1766" y="589"/>
                    <a:pt x="1766" y="546"/>
                  </a:cubicBezTo>
                  <a:cubicBezTo>
                    <a:pt x="1766" y="499"/>
                    <a:pt x="1728" y="484"/>
                    <a:pt x="1686" y="471"/>
                  </a:cubicBezTo>
                  <a:cubicBezTo>
                    <a:pt x="1634" y="454"/>
                    <a:pt x="1612" y="445"/>
                    <a:pt x="1612" y="413"/>
                  </a:cubicBezTo>
                  <a:cubicBezTo>
                    <a:pt x="1612" y="386"/>
                    <a:pt x="1636" y="362"/>
                    <a:pt x="1677" y="362"/>
                  </a:cubicBezTo>
                  <a:cubicBezTo>
                    <a:pt x="1705" y="362"/>
                    <a:pt x="1732" y="373"/>
                    <a:pt x="1752" y="391"/>
                  </a:cubicBezTo>
                  <a:cubicBezTo>
                    <a:pt x="1754" y="389"/>
                    <a:pt x="1754" y="375"/>
                    <a:pt x="1752" y="371"/>
                  </a:cubicBezTo>
                </a:path>
              </a:pathLst>
            </a:custGeom>
            <a:solidFill>
              <a:srgbClr val="8082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20977375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11"/>
          </p:nvPr>
        </p:nvSpPr>
        <p:spPr/>
        <p:txBody>
          <a:bodyPr/>
          <a:lstStyle/>
          <a:p>
            <a:r>
              <a:rPr lang="en-AU" smtClean="0"/>
              <a:t>Title of presentation | 10 April 2015 |</a:t>
            </a:r>
            <a:endParaRPr lang="en-AU"/>
          </a:p>
        </p:txBody>
      </p:sp>
      <p:sp>
        <p:nvSpPr>
          <p:cNvPr id="6" name="Slide Number Placeholder 5"/>
          <p:cNvSpPr>
            <a:spLocks noGrp="1"/>
          </p:cNvSpPr>
          <p:nvPr>
            <p:ph type="sldNum" sz="quarter" idx="12"/>
          </p:nvPr>
        </p:nvSpPr>
        <p:spPr/>
        <p:txBody>
          <a:bodyPr/>
          <a:lstStyle/>
          <a:p>
            <a:r>
              <a:rPr lang="en-AU" smtClean="0"/>
              <a:t>Page</a:t>
            </a:r>
            <a:fld id="{A1A3A419-46F7-4840-8C39-0FB8F6169D0F}" type="slidenum">
              <a:rPr lang="en-AU" smtClean="0"/>
              <a:pPr/>
              <a:t>‹#›</a:t>
            </a:fld>
            <a:endParaRPr lang="en-AU"/>
          </a:p>
        </p:txBody>
      </p:sp>
    </p:spTree>
    <p:extLst>
      <p:ext uri="{BB962C8B-B14F-4D97-AF65-F5344CB8AC3E}">
        <p14:creationId xmlns:p14="http://schemas.microsoft.com/office/powerpoint/2010/main" val="257684026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Footer Placeholder 2"/>
          <p:cNvSpPr>
            <a:spLocks noGrp="1"/>
          </p:cNvSpPr>
          <p:nvPr>
            <p:ph type="ftr" sz="quarter" idx="10"/>
          </p:nvPr>
        </p:nvSpPr>
        <p:spPr/>
        <p:txBody>
          <a:bodyPr/>
          <a:lstStyle/>
          <a:p>
            <a:r>
              <a:rPr lang="en-AU" smtClean="0"/>
              <a:t>Title of presentation | 10 April 2015 |</a:t>
            </a:r>
            <a:endParaRPr lang="en-AU"/>
          </a:p>
        </p:txBody>
      </p:sp>
      <p:sp>
        <p:nvSpPr>
          <p:cNvPr id="4" name="Slide Number Placeholder 3"/>
          <p:cNvSpPr>
            <a:spLocks noGrp="1"/>
          </p:cNvSpPr>
          <p:nvPr>
            <p:ph type="sldNum" sz="quarter" idx="11"/>
          </p:nvPr>
        </p:nvSpPr>
        <p:spPr/>
        <p:txBody>
          <a:bodyPr/>
          <a:lstStyle/>
          <a:p>
            <a:r>
              <a:rPr lang="en-AU" smtClean="0"/>
              <a:t>Page</a:t>
            </a:r>
            <a:fld id="{A1A3A419-46F7-4840-8C39-0FB8F6169D0F}" type="slidenum">
              <a:rPr lang="en-AU" smtClean="0"/>
              <a:pPr/>
              <a:t>‹#›</a:t>
            </a:fld>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smtClean="0"/>
              <a:t>Click to edit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smtClean="0"/>
              <a:t>Left click the centre</a:t>
            </a:r>
            <a:br>
              <a:rPr lang="en-US" smtClean="0"/>
            </a:br>
            <a:r>
              <a:rPr lang="en-US" smtClean="0"/>
              <a:t>icon to insert an image</a:t>
            </a:r>
            <a:endParaRPr lang="en-AU"/>
          </a:p>
        </p:txBody>
      </p:sp>
    </p:spTree>
    <p:extLst>
      <p:ext uri="{BB962C8B-B14F-4D97-AF65-F5344CB8AC3E}">
        <p14:creationId xmlns:p14="http://schemas.microsoft.com/office/powerpoint/2010/main" val="147874536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Footer Placeholder 2"/>
          <p:cNvSpPr>
            <a:spLocks noGrp="1"/>
          </p:cNvSpPr>
          <p:nvPr>
            <p:ph type="ftr" sz="quarter" idx="10"/>
          </p:nvPr>
        </p:nvSpPr>
        <p:spPr/>
        <p:txBody>
          <a:bodyPr/>
          <a:lstStyle/>
          <a:p>
            <a:r>
              <a:rPr lang="en-AU" smtClean="0"/>
              <a:t>Title of presentation | 10 April 2015 |</a:t>
            </a:r>
            <a:endParaRPr lang="en-AU"/>
          </a:p>
        </p:txBody>
      </p:sp>
      <p:sp>
        <p:nvSpPr>
          <p:cNvPr id="4" name="Slide Number Placeholder 3"/>
          <p:cNvSpPr>
            <a:spLocks noGrp="1"/>
          </p:cNvSpPr>
          <p:nvPr>
            <p:ph type="sldNum" sz="quarter" idx="11"/>
          </p:nvPr>
        </p:nvSpPr>
        <p:spPr/>
        <p:txBody>
          <a:bodyPr/>
          <a:lstStyle/>
          <a:p>
            <a:r>
              <a:rPr lang="en-AU" smtClean="0"/>
              <a:t>Page</a:t>
            </a:r>
            <a:fld id="{A1A3A419-46F7-4840-8C39-0FB8F6169D0F}" type="slidenum">
              <a:rPr lang="en-AU" smtClean="0"/>
              <a:pPr/>
              <a:t>‹#›</a:t>
            </a:fld>
            <a:endParaRPr lang="en-AU"/>
          </a:p>
        </p:txBody>
      </p:sp>
    </p:spTree>
    <p:extLst>
      <p:ext uri="{BB962C8B-B14F-4D97-AF65-F5344CB8AC3E}">
        <p14:creationId xmlns:p14="http://schemas.microsoft.com/office/powerpoint/2010/main" val="488762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AU" smtClean="0"/>
              <a:t>Title of presentation | 10 April 2015 |</a:t>
            </a:r>
            <a:endParaRPr lang="en-AU"/>
          </a:p>
        </p:txBody>
      </p:sp>
      <p:sp>
        <p:nvSpPr>
          <p:cNvPr id="4" name="Slide Number Placeholder 3"/>
          <p:cNvSpPr>
            <a:spLocks noGrp="1"/>
          </p:cNvSpPr>
          <p:nvPr>
            <p:ph type="sldNum" sz="quarter" idx="11"/>
          </p:nvPr>
        </p:nvSpPr>
        <p:spPr/>
        <p:txBody>
          <a:bodyPr/>
          <a:lstStyle/>
          <a:p>
            <a:r>
              <a:rPr lang="en-AU" smtClean="0"/>
              <a:t>Page</a:t>
            </a:r>
            <a:fld id="{A1A3A419-46F7-4840-8C39-0FB8F6169D0F}" type="slidenum">
              <a:rPr lang="en-AU" smtClean="0"/>
              <a:pPr/>
              <a:t>‹#›</a:t>
            </a:fld>
            <a:endParaRPr lang="en-AU"/>
          </a:p>
        </p:txBody>
      </p:sp>
    </p:spTree>
    <p:extLst>
      <p:ext uri="{BB962C8B-B14F-4D97-AF65-F5344CB8AC3E}">
        <p14:creationId xmlns:p14="http://schemas.microsoft.com/office/powerpoint/2010/main" val="14240480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smtClean="0"/>
              <a:t>Click to edit Master title style</a:t>
            </a:r>
            <a:endParaRPr lang="en-AU"/>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3"/>
          </p:nvPr>
        </p:nvSpPr>
        <p:spPr>
          <a:xfrm>
            <a:off x="2190750" y="6306346"/>
            <a:ext cx="8606815"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smtClean="0"/>
              <a:t>Title of presentation | 10 April 2015 |</a:t>
            </a:r>
            <a:endParaRPr lang="en-AU"/>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smtClean="0"/>
              <a:t>Page</a:t>
            </a:r>
            <a:fld id="{A1A3A419-46F7-4840-8C39-0FB8F6169D0F}" type="slidenum">
              <a:rPr lang="en-AU" smtClean="0"/>
              <a:pPr/>
              <a:t>‹#›</a:t>
            </a:fld>
            <a:endParaRPr lang="en-AU"/>
          </a:p>
        </p:txBody>
      </p:sp>
      <p:sp>
        <p:nvSpPr>
          <p:cNvPr id="9" name="wordArt_name"/>
          <p:cNvSpPr>
            <a:spLocks noEditPoints="1"/>
          </p:cNvSpPr>
          <p:nvPr userDrawn="1"/>
        </p:nvSpPr>
        <p:spPr bwMode="black">
          <a:xfrm>
            <a:off x="1268254" y="6196010"/>
            <a:ext cx="670084" cy="230985"/>
          </a:xfrm>
          <a:custGeom>
            <a:avLst/>
            <a:gdLst>
              <a:gd name="T0" fmla="*/ 20 w 1164"/>
              <a:gd name="T1" fmla="*/ 24 h 402"/>
              <a:gd name="T2" fmla="*/ 8 w 1164"/>
              <a:gd name="T3" fmla="*/ 4 h 402"/>
              <a:gd name="T4" fmla="*/ 134 w 1164"/>
              <a:gd name="T5" fmla="*/ 4 h 402"/>
              <a:gd name="T6" fmla="*/ 358 w 1164"/>
              <a:gd name="T7" fmla="*/ 88 h 402"/>
              <a:gd name="T8" fmla="*/ 271 w 1164"/>
              <a:gd name="T9" fmla="*/ 176 h 402"/>
              <a:gd name="T10" fmla="*/ 271 w 1164"/>
              <a:gd name="T11" fmla="*/ 11 h 402"/>
              <a:gd name="T12" fmla="*/ 195 w 1164"/>
              <a:gd name="T13" fmla="*/ 88 h 402"/>
              <a:gd name="T14" fmla="*/ 407 w 1164"/>
              <a:gd name="T15" fmla="*/ 172 h 402"/>
              <a:gd name="T16" fmla="*/ 505 w 1164"/>
              <a:gd name="T17" fmla="*/ 172 h 402"/>
              <a:gd name="T18" fmla="*/ 516 w 1164"/>
              <a:gd name="T19" fmla="*/ 57 h 402"/>
              <a:gd name="T20" fmla="*/ 407 w 1164"/>
              <a:gd name="T21" fmla="*/ 15 h 402"/>
              <a:gd name="T22" fmla="*/ 455 w 1164"/>
              <a:gd name="T23" fmla="*/ 98 h 402"/>
              <a:gd name="T24" fmla="*/ 549 w 1164"/>
              <a:gd name="T25" fmla="*/ 4 h 402"/>
              <a:gd name="T26" fmla="*/ 608 w 1164"/>
              <a:gd name="T27" fmla="*/ 172 h 402"/>
              <a:gd name="T28" fmla="*/ 679 w 1164"/>
              <a:gd name="T29" fmla="*/ 15 h 402"/>
              <a:gd name="T30" fmla="*/ 866 w 1164"/>
              <a:gd name="T31" fmla="*/ 88 h 402"/>
              <a:gd name="T32" fmla="*/ 778 w 1164"/>
              <a:gd name="T33" fmla="*/ 176 h 402"/>
              <a:gd name="T34" fmla="*/ 778 w 1164"/>
              <a:gd name="T35" fmla="*/ 11 h 402"/>
              <a:gd name="T36" fmla="*/ 703 w 1164"/>
              <a:gd name="T37" fmla="*/ 88 h 402"/>
              <a:gd name="T38" fmla="*/ 1021 w 1164"/>
              <a:gd name="T39" fmla="*/ 152 h 402"/>
              <a:gd name="T40" fmla="*/ 896 w 1164"/>
              <a:gd name="T41" fmla="*/ 172 h 402"/>
              <a:gd name="T42" fmla="*/ 1023 w 1164"/>
              <a:gd name="T43" fmla="*/ 172 h 402"/>
              <a:gd name="T44" fmla="*/ 207 w 1164"/>
              <a:gd name="T45" fmla="*/ 387 h 402"/>
              <a:gd name="T46" fmla="*/ 195 w 1164"/>
              <a:gd name="T47" fmla="*/ 398 h 402"/>
              <a:gd name="T48" fmla="*/ 207 w 1164"/>
              <a:gd name="T49" fmla="*/ 387 h 402"/>
              <a:gd name="T50" fmla="*/ 443 w 1164"/>
              <a:gd name="T51" fmla="*/ 317 h 402"/>
              <a:gd name="T52" fmla="*/ 351 w 1164"/>
              <a:gd name="T53" fmla="*/ 241 h 402"/>
              <a:gd name="T54" fmla="*/ 339 w 1164"/>
              <a:gd name="T55" fmla="*/ 230 h 402"/>
              <a:gd name="T56" fmla="*/ 451 w 1164"/>
              <a:gd name="T57" fmla="*/ 387 h 402"/>
              <a:gd name="T58" fmla="*/ 491 w 1164"/>
              <a:gd name="T59" fmla="*/ 398 h 402"/>
              <a:gd name="T60" fmla="*/ 544 w 1164"/>
              <a:gd name="T61" fmla="*/ 230 h 402"/>
              <a:gd name="T62" fmla="*/ 503 w 1164"/>
              <a:gd name="T63" fmla="*/ 241 h 402"/>
              <a:gd name="T64" fmla="*/ 544 w 1164"/>
              <a:gd name="T65" fmla="*/ 387 h 402"/>
              <a:gd name="T66" fmla="*/ 681 w 1164"/>
              <a:gd name="T67" fmla="*/ 307 h 402"/>
              <a:gd name="T68" fmla="*/ 668 w 1164"/>
              <a:gd name="T69" fmla="*/ 398 h 402"/>
              <a:gd name="T70" fmla="*/ 794 w 1164"/>
              <a:gd name="T71" fmla="*/ 317 h 402"/>
              <a:gd name="T72" fmla="*/ 806 w 1164"/>
              <a:gd name="T73" fmla="*/ 230 h 402"/>
              <a:gd name="T74" fmla="*/ 869 w 1164"/>
              <a:gd name="T75" fmla="*/ 230 h 402"/>
              <a:gd name="T76" fmla="*/ 869 w 1164"/>
              <a:gd name="T77" fmla="*/ 398 h 402"/>
              <a:gd name="T78" fmla="*/ 929 w 1164"/>
              <a:gd name="T79" fmla="*/ 230 h 402"/>
              <a:gd name="T80" fmla="*/ 1025 w 1164"/>
              <a:gd name="T81" fmla="*/ 398 h 402"/>
              <a:gd name="T82" fmla="*/ 1067 w 1164"/>
              <a:gd name="T83" fmla="*/ 387 h 402"/>
              <a:gd name="T84" fmla="*/ 1054 w 1164"/>
              <a:gd name="T85" fmla="*/ 398 h 402"/>
              <a:gd name="T86" fmla="*/ 1067 w 1164"/>
              <a:gd name="T87" fmla="*/ 387 h 402"/>
              <a:gd name="T88" fmla="*/ 91 w 1164"/>
              <a:gd name="T89" fmla="*/ 329 h 402"/>
              <a:gd name="T90" fmla="*/ 90 w 1164"/>
              <a:gd name="T91" fmla="*/ 391 h 402"/>
              <a:gd name="T92" fmla="*/ 146 w 1164"/>
              <a:gd name="T93" fmla="*/ 255 h 402"/>
              <a:gd name="T94" fmla="*/ 0 w 1164"/>
              <a:gd name="T95" fmla="*/ 314 h 402"/>
              <a:gd name="T96" fmla="*/ 149 w 1164"/>
              <a:gd name="T97" fmla="*/ 32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4" h="402">
                <a:moveTo>
                  <a:pt x="146" y="172"/>
                </a:moveTo>
                <a:cubicBezTo>
                  <a:pt x="143" y="173"/>
                  <a:pt x="139" y="173"/>
                  <a:pt x="136" y="172"/>
                </a:cubicBezTo>
                <a:cubicBezTo>
                  <a:pt x="20" y="24"/>
                  <a:pt x="20" y="24"/>
                  <a:pt x="20" y="24"/>
                </a:cubicBezTo>
                <a:cubicBezTo>
                  <a:pt x="20" y="172"/>
                  <a:pt x="20" y="172"/>
                  <a:pt x="20" y="172"/>
                </a:cubicBezTo>
                <a:cubicBezTo>
                  <a:pt x="17" y="173"/>
                  <a:pt x="11" y="173"/>
                  <a:pt x="8" y="172"/>
                </a:cubicBezTo>
                <a:cubicBezTo>
                  <a:pt x="8" y="4"/>
                  <a:pt x="8" y="4"/>
                  <a:pt x="8" y="4"/>
                </a:cubicBezTo>
                <a:cubicBezTo>
                  <a:pt x="11" y="3"/>
                  <a:pt x="15" y="3"/>
                  <a:pt x="19" y="4"/>
                </a:cubicBezTo>
                <a:cubicBezTo>
                  <a:pt x="134" y="152"/>
                  <a:pt x="134" y="152"/>
                  <a:pt x="134" y="152"/>
                </a:cubicBezTo>
                <a:cubicBezTo>
                  <a:pt x="134" y="4"/>
                  <a:pt x="134" y="4"/>
                  <a:pt x="134" y="4"/>
                </a:cubicBezTo>
                <a:cubicBezTo>
                  <a:pt x="137" y="3"/>
                  <a:pt x="143" y="3"/>
                  <a:pt x="146" y="4"/>
                </a:cubicBezTo>
                <a:lnTo>
                  <a:pt x="146" y="172"/>
                </a:lnTo>
                <a:close/>
                <a:moveTo>
                  <a:pt x="358" y="88"/>
                </a:moveTo>
                <a:cubicBezTo>
                  <a:pt x="358" y="40"/>
                  <a:pt x="322" y="0"/>
                  <a:pt x="271" y="0"/>
                </a:cubicBezTo>
                <a:cubicBezTo>
                  <a:pt x="219" y="0"/>
                  <a:pt x="183" y="40"/>
                  <a:pt x="183" y="88"/>
                </a:cubicBezTo>
                <a:cubicBezTo>
                  <a:pt x="183" y="136"/>
                  <a:pt x="219" y="176"/>
                  <a:pt x="271" y="176"/>
                </a:cubicBezTo>
                <a:cubicBezTo>
                  <a:pt x="322" y="176"/>
                  <a:pt x="358" y="136"/>
                  <a:pt x="358" y="88"/>
                </a:cubicBezTo>
                <a:moveTo>
                  <a:pt x="195" y="88"/>
                </a:moveTo>
                <a:cubicBezTo>
                  <a:pt x="195" y="44"/>
                  <a:pt x="227" y="11"/>
                  <a:pt x="271" y="11"/>
                </a:cubicBezTo>
                <a:cubicBezTo>
                  <a:pt x="314" y="11"/>
                  <a:pt x="346" y="44"/>
                  <a:pt x="346" y="88"/>
                </a:cubicBezTo>
                <a:cubicBezTo>
                  <a:pt x="346" y="132"/>
                  <a:pt x="314" y="165"/>
                  <a:pt x="271" y="165"/>
                </a:cubicBezTo>
                <a:cubicBezTo>
                  <a:pt x="227" y="165"/>
                  <a:pt x="195" y="132"/>
                  <a:pt x="195" y="88"/>
                </a:cubicBezTo>
                <a:moveTo>
                  <a:pt x="395" y="4"/>
                </a:moveTo>
                <a:cubicBezTo>
                  <a:pt x="395" y="172"/>
                  <a:pt x="395" y="172"/>
                  <a:pt x="395" y="172"/>
                </a:cubicBezTo>
                <a:cubicBezTo>
                  <a:pt x="398" y="173"/>
                  <a:pt x="404" y="173"/>
                  <a:pt x="407" y="172"/>
                </a:cubicBezTo>
                <a:cubicBezTo>
                  <a:pt x="407" y="109"/>
                  <a:pt x="407" y="109"/>
                  <a:pt x="407" y="109"/>
                </a:cubicBezTo>
                <a:cubicBezTo>
                  <a:pt x="457" y="109"/>
                  <a:pt x="457" y="109"/>
                  <a:pt x="457" y="109"/>
                </a:cubicBezTo>
                <a:cubicBezTo>
                  <a:pt x="505" y="172"/>
                  <a:pt x="505" y="172"/>
                  <a:pt x="505" y="172"/>
                </a:cubicBezTo>
                <a:cubicBezTo>
                  <a:pt x="509" y="173"/>
                  <a:pt x="516" y="173"/>
                  <a:pt x="519" y="172"/>
                </a:cubicBezTo>
                <a:cubicBezTo>
                  <a:pt x="470" y="107"/>
                  <a:pt x="470" y="107"/>
                  <a:pt x="470" y="107"/>
                </a:cubicBezTo>
                <a:cubicBezTo>
                  <a:pt x="502" y="102"/>
                  <a:pt x="516" y="81"/>
                  <a:pt x="516" y="57"/>
                </a:cubicBezTo>
                <a:cubicBezTo>
                  <a:pt x="516" y="29"/>
                  <a:pt x="496" y="4"/>
                  <a:pt x="455" y="4"/>
                </a:cubicBezTo>
                <a:lnTo>
                  <a:pt x="395" y="4"/>
                </a:lnTo>
                <a:close/>
                <a:moveTo>
                  <a:pt x="407" y="15"/>
                </a:moveTo>
                <a:cubicBezTo>
                  <a:pt x="455" y="15"/>
                  <a:pt x="455" y="15"/>
                  <a:pt x="455" y="15"/>
                </a:cubicBezTo>
                <a:cubicBezTo>
                  <a:pt x="489" y="15"/>
                  <a:pt x="503" y="34"/>
                  <a:pt x="503" y="57"/>
                </a:cubicBezTo>
                <a:cubicBezTo>
                  <a:pt x="503" y="79"/>
                  <a:pt x="489" y="98"/>
                  <a:pt x="455" y="98"/>
                </a:cubicBezTo>
                <a:cubicBezTo>
                  <a:pt x="407" y="98"/>
                  <a:pt x="407" y="98"/>
                  <a:pt x="407" y="98"/>
                </a:cubicBezTo>
                <a:lnTo>
                  <a:pt x="407" y="15"/>
                </a:lnTo>
                <a:close/>
                <a:moveTo>
                  <a:pt x="549" y="4"/>
                </a:moveTo>
                <a:cubicBezTo>
                  <a:pt x="548" y="7"/>
                  <a:pt x="548" y="11"/>
                  <a:pt x="549" y="15"/>
                </a:cubicBezTo>
                <a:cubicBezTo>
                  <a:pt x="608" y="15"/>
                  <a:pt x="608" y="15"/>
                  <a:pt x="608" y="15"/>
                </a:cubicBezTo>
                <a:cubicBezTo>
                  <a:pt x="608" y="172"/>
                  <a:pt x="608" y="172"/>
                  <a:pt x="608" y="172"/>
                </a:cubicBezTo>
                <a:cubicBezTo>
                  <a:pt x="611" y="173"/>
                  <a:pt x="617" y="173"/>
                  <a:pt x="620" y="172"/>
                </a:cubicBezTo>
                <a:cubicBezTo>
                  <a:pt x="620" y="15"/>
                  <a:pt x="620" y="15"/>
                  <a:pt x="620" y="15"/>
                </a:cubicBezTo>
                <a:cubicBezTo>
                  <a:pt x="679" y="15"/>
                  <a:pt x="679" y="15"/>
                  <a:pt x="679" y="15"/>
                </a:cubicBezTo>
                <a:cubicBezTo>
                  <a:pt x="680" y="11"/>
                  <a:pt x="680" y="7"/>
                  <a:pt x="679" y="4"/>
                </a:cubicBezTo>
                <a:lnTo>
                  <a:pt x="549" y="4"/>
                </a:lnTo>
                <a:close/>
                <a:moveTo>
                  <a:pt x="866" y="88"/>
                </a:moveTo>
                <a:cubicBezTo>
                  <a:pt x="866" y="40"/>
                  <a:pt x="830" y="0"/>
                  <a:pt x="778" y="0"/>
                </a:cubicBezTo>
                <a:cubicBezTo>
                  <a:pt x="726" y="0"/>
                  <a:pt x="690" y="40"/>
                  <a:pt x="690" y="88"/>
                </a:cubicBezTo>
                <a:cubicBezTo>
                  <a:pt x="690" y="136"/>
                  <a:pt x="726" y="176"/>
                  <a:pt x="778" y="176"/>
                </a:cubicBezTo>
                <a:cubicBezTo>
                  <a:pt x="830" y="176"/>
                  <a:pt x="866" y="136"/>
                  <a:pt x="866" y="88"/>
                </a:cubicBezTo>
                <a:moveTo>
                  <a:pt x="703" y="88"/>
                </a:moveTo>
                <a:cubicBezTo>
                  <a:pt x="703" y="44"/>
                  <a:pt x="734" y="11"/>
                  <a:pt x="778" y="11"/>
                </a:cubicBezTo>
                <a:cubicBezTo>
                  <a:pt x="822" y="11"/>
                  <a:pt x="853" y="44"/>
                  <a:pt x="853" y="88"/>
                </a:cubicBezTo>
                <a:cubicBezTo>
                  <a:pt x="853" y="132"/>
                  <a:pt x="822" y="165"/>
                  <a:pt x="778" y="165"/>
                </a:cubicBezTo>
                <a:cubicBezTo>
                  <a:pt x="734" y="165"/>
                  <a:pt x="703" y="132"/>
                  <a:pt x="703" y="88"/>
                </a:cubicBezTo>
                <a:moveTo>
                  <a:pt x="1034" y="4"/>
                </a:moveTo>
                <a:cubicBezTo>
                  <a:pt x="1030" y="3"/>
                  <a:pt x="1024" y="3"/>
                  <a:pt x="1021" y="4"/>
                </a:cubicBezTo>
                <a:cubicBezTo>
                  <a:pt x="1021" y="152"/>
                  <a:pt x="1021" y="152"/>
                  <a:pt x="1021" y="152"/>
                </a:cubicBezTo>
                <a:cubicBezTo>
                  <a:pt x="906" y="4"/>
                  <a:pt x="906" y="4"/>
                  <a:pt x="906" y="4"/>
                </a:cubicBezTo>
                <a:cubicBezTo>
                  <a:pt x="903" y="3"/>
                  <a:pt x="899" y="3"/>
                  <a:pt x="896" y="4"/>
                </a:cubicBezTo>
                <a:cubicBezTo>
                  <a:pt x="896" y="172"/>
                  <a:pt x="896" y="172"/>
                  <a:pt x="896" y="172"/>
                </a:cubicBezTo>
                <a:cubicBezTo>
                  <a:pt x="899" y="173"/>
                  <a:pt x="905" y="173"/>
                  <a:pt x="908" y="172"/>
                </a:cubicBezTo>
                <a:cubicBezTo>
                  <a:pt x="908" y="24"/>
                  <a:pt x="908" y="24"/>
                  <a:pt x="908" y="24"/>
                </a:cubicBezTo>
                <a:cubicBezTo>
                  <a:pt x="1023" y="172"/>
                  <a:pt x="1023" y="172"/>
                  <a:pt x="1023" y="172"/>
                </a:cubicBezTo>
                <a:cubicBezTo>
                  <a:pt x="1026" y="173"/>
                  <a:pt x="1030" y="173"/>
                  <a:pt x="1034" y="172"/>
                </a:cubicBezTo>
                <a:lnTo>
                  <a:pt x="1034" y="4"/>
                </a:lnTo>
                <a:close/>
                <a:moveTo>
                  <a:pt x="207" y="387"/>
                </a:moveTo>
                <a:cubicBezTo>
                  <a:pt x="207" y="230"/>
                  <a:pt x="207" y="230"/>
                  <a:pt x="207" y="230"/>
                </a:cubicBezTo>
                <a:cubicBezTo>
                  <a:pt x="204" y="229"/>
                  <a:pt x="198" y="229"/>
                  <a:pt x="195" y="230"/>
                </a:cubicBezTo>
                <a:cubicBezTo>
                  <a:pt x="195" y="398"/>
                  <a:pt x="195" y="398"/>
                  <a:pt x="195" y="398"/>
                </a:cubicBezTo>
                <a:cubicBezTo>
                  <a:pt x="303" y="398"/>
                  <a:pt x="303" y="398"/>
                  <a:pt x="303" y="398"/>
                </a:cubicBezTo>
                <a:cubicBezTo>
                  <a:pt x="304" y="395"/>
                  <a:pt x="304" y="391"/>
                  <a:pt x="303" y="387"/>
                </a:cubicBezTo>
                <a:lnTo>
                  <a:pt x="207" y="387"/>
                </a:lnTo>
                <a:close/>
                <a:moveTo>
                  <a:pt x="351" y="387"/>
                </a:moveTo>
                <a:cubicBezTo>
                  <a:pt x="351" y="317"/>
                  <a:pt x="351" y="317"/>
                  <a:pt x="351" y="317"/>
                </a:cubicBezTo>
                <a:cubicBezTo>
                  <a:pt x="443" y="317"/>
                  <a:pt x="443" y="317"/>
                  <a:pt x="443" y="317"/>
                </a:cubicBezTo>
                <a:cubicBezTo>
                  <a:pt x="445" y="314"/>
                  <a:pt x="445" y="310"/>
                  <a:pt x="443" y="307"/>
                </a:cubicBezTo>
                <a:cubicBezTo>
                  <a:pt x="351" y="307"/>
                  <a:pt x="351" y="307"/>
                  <a:pt x="351" y="307"/>
                </a:cubicBezTo>
                <a:cubicBezTo>
                  <a:pt x="351" y="241"/>
                  <a:pt x="351" y="241"/>
                  <a:pt x="351" y="241"/>
                </a:cubicBezTo>
                <a:cubicBezTo>
                  <a:pt x="451" y="241"/>
                  <a:pt x="451" y="241"/>
                  <a:pt x="451" y="241"/>
                </a:cubicBezTo>
                <a:cubicBezTo>
                  <a:pt x="452" y="237"/>
                  <a:pt x="452" y="233"/>
                  <a:pt x="451" y="230"/>
                </a:cubicBezTo>
                <a:cubicBezTo>
                  <a:pt x="339" y="230"/>
                  <a:pt x="339" y="230"/>
                  <a:pt x="339" y="230"/>
                </a:cubicBezTo>
                <a:cubicBezTo>
                  <a:pt x="339" y="398"/>
                  <a:pt x="339" y="398"/>
                  <a:pt x="339" y="398"/>
                </a:cubicBezTo>
                <a:cubicBezTo>
                  <a:pt x="451" y="398"/>
                  <a:pt x="451" y="398"/>
                  <a:pt x="451" y="398"/>
                </a:cubicBezTo>
                <a:cubicBezTo>
                  <a:pt x="452" y="395"/>
                  <a:pt x="452" y="391"/>
                  <a:pt x="451" y="387"/>
                </a:cubicBezTo>
                <a:lnTo>
                  <a:pt x="351" y="387"/>
                </a:lnTo>
                <a:close/>
                <a:moveTo>
                  <a:pt x="491" y="230"/>
                </a:moveTo>
                <a:cubicBezTo>
                  <a:pt x="491" y="398"/>
                  <a:pt x="491" y="398"/>
                  <a:pt x="491" y="398"/>
                </a:cubicBezTo>
                <a:cubicBezTo>
                  <a:pt x="544" y="398"/>
                  <a:pt x="544" y="398"/>
                  <a:pt x="544" y="398"/>
                </a:cubicBezTo>
                <a:cubicBezTo>
                  <a:pt x="603" y="398"/>
                  <a:pt x="633" y="359"/>
                  <a:pt x="633" y="314"/>
                </a:cubicBezTo>
                <a:cubicBezTo>
                  <a:pt x="633" y="269"/>
                  <a:pt x="603" y="230"/>
                  <a:pt x="544" y="230"/>
                </a:cubicBezTo>
                <a:lnTo>
                  <a:pt x="491" y="230"/>
                </a:lnTo>
                <a:close/>
                <a:moveTo>
                  <a:pt x="503" y="387"/>
                </a:moveTo>
                <a:cubicBezTo>
                  <a:pt x="503" y="241"/>
                  <a:pt x="503" y="241"/>
                  <a:pt x="503" y="241"/>
                </a:cubicBezTo>
                <a:cubicBezTo>
                  <a:pt x="544" y="241"/>
                  <a:pt x="544" y="241"/>
                  <a:pt x="544" y="241"/>
                </a:cubicBezTo>
                <a:cubicBezTo>
                  <a:pt x="596" y="241"/>
                  <a:pt x="621" y="274"/>
                  <a:pt x="621" y="314"/>
                </a:cubicBezTo>
                <a:cubicBezTo>
                  <a:pt x="621" y="355"/>
                  <a:pt x="596" y="387"/>
                  <a:pt x="544" y="387"/>
                </a:cubicBezTo>
                <a:lnTo>
                  <a:pt x="503" y="387"/>
                </a:lnTo>
                <a:close/>
                <a:moveTo>
                  <a:pt x="794" y="307"/>
                </a:moveTo>
                <a:cubicBezTo>
                  <a:pt x="681" y="307"/>
                  <a:pt x="681" y="307"/>
                  <a:pt x="681" y="307"/>
                </a:cubicBezTo>
                <a:cubicBezTo>
                  <a:pt x="681" y="230"/>
                  <a:pt x="681" y="230"/>
                  <a:pt x="681" y="230"/>
                </a:cubicBezTo>
                <a:cubicBezTo>
                  <a:pt x="678" y="229"/>
                  <a:pt x="672" y="229"/>
                  <a:pt x="668" y="230"/>
                </a:cubicBezTo>
                <a:cubicBezTo>
                  <a:pt x="668" y="398"/>
                  <a:pt x="668" y="398"/>
                  <a:pt x="668" y="398"/>
                </a:cubicBezTo>
                <a:cubicBezTo>
                  <a:pt x="672" y="399"/>
                  <a:pt x="678" y="399"/>
                  <a:pt x="681" y="398"/>
                </a:cubicBezTo>
                <a:cubicBezTo>
                  <a:pt x="681" y="317"/>
                  <a:pt x="681" y="317"/>
                  <a:pt x="681" y="317"/>
                </a:cubicBezTo>
                <a:cubicBezTo>
                  <a:pt x="794" y="317"/>
                  <a:pt x="794" y="317"/>
                  <a:pt x="794" y="317"/>
                </a:cubicBezTo>
                <a:cubicBezTo>
                  <a:pt x="794" y="398"/>
                  <a:pt x="794" y="398"/>
                  <a:pt x="794" y="398"/>
                </a:cubicBezTo>
                <a:cubicBezTo>
                  <a:pt x="797" y="399"/>
                  <a:pt x="803" y="399"/>
                  <a:pt x="806" y="398"/>
                </a:cubicBezTo>
                <a:cubicBezTo>
                  <a:pt x="806" y="230"/>
                  <a:pt x="806" y="230"/>
                  <a:pt x="806" y="230"/>
                </a:cubicBezTo>
                <a:cubicBezTo>
                  <a:pt x="803" y="229"/>
                  <a:pt x="797" y="229"/>
                  <a:pt x="794" y="230"/>
                </a:cubicBezTo>
                <a:lnTo>
                  <a:pt x="794" y="307"/>
                </a:lnTo>
                <a:close/>
                <a:moveTo>
                  <a:pt x="869" y="230"/>
                </a:moveTo>
                <a:cubicBezTo>
                  <a:pt x="866" y="229"/>
                  <a:pt x="860" y="229"/>
                  <a:pt x="857" y="230"/>
                </a:cubicBezTo>
                <a:cubicBezTo>
                  <a:pt x="857" y="398"/>
                  <a:pt x="857" y="398"/>
                  <a:pt x="857" y="398"/>
                </a:cubicBezTo>
                <a:cubicBezTo>
                  <a:pt x="860" y="399"/>
                  <a:pt x="866" y="399"/>
                  <a:pt x="869" y="398"/>
                </a:cubicBezTo>
                <a:lnTo>
                  <a:pt x="869" y="230"/>
                </a:lnTo>
                <a:close/>
                <a:moveTo>
                  <a:pt x="929" y="387"/>
                </a:moveTo>
                <a:cubicBezTo>
                  <a:pt x="929" y="230"/>
                  <a:pt x="929" y="230"/>
                  <a:pt x="929" y="230"/>
                </a:cubicBezTo>
                <a:cubicBezTo>
                  <a:pt x="926" y="229"/>
                  <a:pt x="920" y="229"/>
                  <a:pt x="917" y="230"/>
                </a:cubicBezTo>
                <a:cubicBezTo>
                  <a:pt x="917" y="398"/>
                  <a:pt x="917" y="398"/>
                  <a:pt x="917" y="398"/>
                </a:cubicBezTo>
                <a:cubicBezTo>
                  <a:pt x="1025" y="398"/>
                  <a:pt x="1025" y="398"/>
                  <a:pt x="1025" y="398"/>
                </a:cubicBezTo>
                <a:cubicBezTo>
                  <a:pt x="1026" y="395"/>
                  <a:pt x="1026" y="391"/>
                  <a:pt x="1025" y="387"/>
                </a:cubicBezTo>
                <a:lnTo>
                  <a:pt x="929" y="387"/>
                </a:lnTo>
                <a:close/>
                <a:moveTo>
                  <a:pt x="1067" y="387"/>
                </a:moveTo>
                <a:cubicBezTo>
                  <a:pt x="1067" y="230"/>
                  <a:pt x="1067" y="230"/>
                  <a:pt x="1067" y="230"/>
                </a:cubicBezTo>
                <a:cubicBezTo>
                  <a:pt x="1063" y="229"/>
                  <a:pt x="1058" y="229"/>
                  <a:pt x="1054" y="230"/>
                </a:cubicBezTo>
                <a:cubicBezTo>
                  <a:pt x="1054" y="398"/>
                  <a:pt x="1054" y="398"/>
                  <a:pt x="1054" y="398"/>
                </a:cubicBezTo>
                <a:cubicBezTo>
                  <a:pt x="1162" y="398"/>
                  <a:pt x="1162" y="398"/>
                  <a:pt x="1162" y="398"/>
                </a:cubicBezTo>
                <a:cubicBezTo>
                  <a:pt x="1164" y="395"/>
                  <a:pt x="1164" y="391"/>
                  <a:pt x="1162" y="387"/>
                </a:cubicBezTo>
                <a:lnTo>
                  <a:pt x="1067" y="387"/>
                </a:lnTo>
                <a:close/>
                <a:moveTo>
                  <a:pt x="137" y="318"/>
                </a:moveTo>
                <a:cubicBezTo>
                  <a:pt x="91" y="318"/>
                  <a:pt x="91" y="318"/>
                  <a:pt x="91" y="318"/>
                </a:cubicBezTo>
                <a:cubicBezTo>
                  <a:pt x="90" y="321"/>
                  <a:pt x="90" y="325"/>
                  <a:pt x="91" y="329"/>
                </a:cubicBezTo>
                <a:cubicBezTo>
                  <a:pt x="137" y="329"/>
                  <a:pt x="137" y="329"/>
                  <a:pt x="137" y="329"/>
                </a:cubicBezTo>
                <a:cubicBezTo>
                  <a:pt x="137" y="379"/>
                  <a:pt x="137" y="379"/>
                  <a:pt x="137" y="379"/>
                </a:cubicBezTo>
                <a:cubicBezTo>
                  <a:pt x="125" y="387"/>
                  <a:pt x="107" y="391"/>
                  <a:pt x="90" y="391"/>
                </a:cubicBezTo>
                <a:cubicBezTo>
                  <a:pt x="45" y="391"/>
                  <a:pt x="13" y="358"/>
                  <a:pt x="13" y="314"/>
                </a:cubicBezTo>
                <a:cubicBezTo>
                  <a:pt x="13" y="271"/>
                  <a:pt x="45" y="237"/>
                  <a:pt x="90" y="237"/>
                </a:cubicBezTo>
                <a:cubicBezTo>
                  <a:pt x="111" y="237"/>
                  <a:pt x="131" y="243"/>
                  <a:pt x="146" y="255"/>
                </a:cubicBezTo>
                <a:cubicBezTo>
                  <a:pt x="148" y="253"/>
                  <a:pt x="147" y="245"/>
                  <a:pt x="146" y="243"/>
                </a:cubicBezTo>
                <a:cubicBezTo>
                  <a:pt x="132" y="232"/>
                  <a:pt x="111" y="226"/>
                  <a:pt x="89" y="226"/>
                </a:cubicBezTo>
                <a:cubicBezTo>
                  <a:pt x="36" y="226"/>
                  <a:pt x="0" y="266"/>
                  <a:pt x="0" y="314"/>
                </a:cubicBezTo>
                <a:cubicBezTo>
                  <a:pt x="0" y="362"/>
                  <a:pt x="36" y="402"/>
                  <a:pt x="89" y="402"/>
                </a:cubicBezTo>
                <a:cubicBezTo>
                  <a:pt x="111" y="402"/>
                  <a:pt x="135" y="396"/>
                  <a:pt x="149" y="385"/>
                </a:cubicBezTo>
                <a:cubicBezTo>
                  <a:pt x="149" y="329"/>
                  <a:pt x="149" y="329"/>
                  <a:pt x="149" y="329"/>
                </a:cubicBezTo>
                <a:cubicBezTo>
                  <a:pt x="149" y="318"/>
                  <a:pt x="149" y="318"/>
                  <a:pt x="149" y="318"/>
                </a:cubicBezTo>
                <a:lnTo>
                  <a:pt x="137" y="318"/>
                </a:lnTo>
                <a:close/>
              </a:path>
            </a:pathLst>
          </a:custGeom>
          <a:solidFill>
            <a:srgbClr val="221E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wordArt_N"/>
          <p:cNvSpPr>
            <a:spLocks noEditPoints="1"/>
          </p:cNvSpPr>
          <p:nvPr userDrawn="1"/>
        </p:nvSpPr>
        <p:spPr bwMode="gray">
          <a:xfrm>
            <a:off x="900113" y="6153618"/>
            <a:ext cx="323638" cy="27337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B9BB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500" kern="1200" baseline="0">
          <a:solidFill>
            <a:srgbClr val="2EAFA5"/>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189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 we Have a Deal?</a:t>
            </a:r>
            <a:br>
              <a:rPr lang="en-US" dirty="0" smtClean="0"/>
            </a:br>
            <a:r>
              <a:rPr lang="en-US" dirty="0" smtClean="0"/>
              <a:t>Verifying the Acceptance of a Contract</a:t>
            </a:r>
            <a:endParaRPr lang="en-AU" dirty="0"/>
          </a:p>
        </p:txBody>
      </p:sp>
      <p:sp>
        <p:nvSpPr>
          <p:cNvPr id="3" name="Subtitle 2"/>
          <p:cNvSpPr>
            <a:spLocks noGrp="1"/>
          </p:cNvSpPr>
          <p:nvPr>
            <p:ph type="subTitle" idx="1"/>
          </p:nvPr>
        </p:nvSpPr>
        <p:spPr/>
        <p:txBody>
          <a:bodyPr/>
          <a:lstStyle/>
          <a:p>
            <a:endParaRPr lang="en-AU" dirty="0" smtClean="0"/>
          </a:p>
          <a:p>
            <a:r>
              <a:rPr lang="en-AU" dirty="0" smtClean="0"/>
              <a:t>Peter Moran				</a:t>
            </a:r>
          </a:p>
          <a:p>
            <a:r>
              <a:rPr lang="en-AU" dirty="0" smtClean="0"/>
              <a:t>Principal				</a:t>
            </a:r>
          </a:p>
          <a:p>
            <a:r>
              <a:rPr lang="en-AU" dirty="0" smtClean="0"/>
              <a:t>Norton Gledhill				</a:t>
            </a:r>
          </a:p>
        </p:txBody>
      </p:sp>
    </p:spTree>
    <p:extLst>
      <p:ext uri="{BB962C8B-B14F-4D97-AF65-F5344CB8AC3E}">
        <p14:creationId xmlns:p14="http://schemas.microsoft.com/office/powerpoint/2010/main" val="609069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AU" dirty="0"/>
          </a:p>
        </p:txBody>
      </p:sp>
      <p:sp>
        <p:nvSpPr>
          <p:cNvPr id="3" name="Content Placeholder 2"/>
          <p:cNvSpPr>
            <a:spLocks noGrp="1"/>
          </p:cNvSpPr>
          <p:nvPr>
            <p:ph idx="1"/>
          </p:nvPr>
        </p:nvSpPr>
        <p:spPr/>
        <p:txBody>
          <a:bodyPr/>
          <a:lstStyle/>
          <a:p>
            <a:pPr lvl="2"/>
            <a:r>
              <a:rPr lang="en-US" sz="3200" dirty="0" smtClean="0"/>
              <a:t>Principles </a:t>
            </a:r>
            <a:r>
              <a:rPr lang="en-US" sz="3200" dirty="0" smtClean="0"/>
              <a:t>of Acceptance</a:t>
            </a:r>
          </a:p>
          <a:p>
            <a:pPr lvl="2"/>
            <a:r>
              <a:rPr lang="en-US" sz="3200" dirty="0" smtClean="0"/>
              <a:t>Law of Signatures</a:t>
            </a:r>
            <a:endParaRPr lang="en-US" sz="3200" dirty="0" smtClean="0"/>
          </a:p>
          <a:p>
            <a:pPr lvl="2"/>
            <a:r>
              <a:rPr lang="en-US" sz="3200" dirty="0" smtClean="0"/>
              <a:t>Electronic </a:t>
            </a:r>
            <a:r>
              <a:rPr lang="en-US" sz="3200" dirty="0" smtClean="0"/>
              <a:t>Signatures – definition</a:t>
            </a:r>
          </a:p>
          <a:p>
            <a:pPr lvl="2"/>
            <a:r>
              <a:rPr lang="en-US" sz="3200" dirty="0" smtClean="0"/>
              <a:t>Electronic Signatures – some cases</a:t>
            </a:r>
          </a:p>
          <a:p>
            <a:pPr lvl="2"/>
            <a:r>
              <a:rPr lang="en-US" sz="3200" dirty="0" smtClean="0"/>
              <a:t>Electronic Acceptances – issues for the future</a:t>
            </a:r>
          </a:p>
          <a:p>
            <a:pPr lvl="2"/>
            <a:r>
              <a:rPr lang="en-US" sz="3200" dirty="0" smtClean="0"/>
              <a:t>Tips for Practitioners</a:t>
            </a:r>
          </a:p>
          <a:p>
            <a:pPr lvl="2"/>
            <a:endParaRPr lang="en-US" dirty="0" smtClean="0"/>
          </a:p>
          <a:p>
            <a:pPr lvl="2"/>
            <a:endParaRPr lang="en-US" dirty="0" smtClean="0"/>
          </a:p>
          <a:p>
            <a:pPr lvl="2"/>
            <a:endParaRPr lang="en-US" dirty="0" smtClean="0"/>
          </a:p>
          <a:p>
            <a:pPr lvl="2"/>
            <a:endParaRPr lang="en-US" dirty="0" smtClean="0"/>
          </a:p>
          <a:p>
            <a:pPr lvl="2"/>
            <a:endParaRPr lang="en-US" dirty="0" smtClean="0"/>
          </a:p>
          <a:p>
            <a:pPr lvl="2"/>
            <a:endParaRPr lang="en-US" dirty="0" smtClean="0"/>
          </a:p>
        </p:txBody>
      </p:sp>
      <p:sp>
        <p:nvSpPr>
          <p:cNvPr id="4" name="Footer Placeholder 3"/>
          <p:cNvSpPr>
            <a:spLocks noGrp="1"/>
          </p:cNvSpPr>
          <p:nvPr>
            <p:ph type="ftr" sz="quarter" idx="11"/>
          </p:nvPr>
        </p:nvSpPr>
        <p:spPr/>
        <p:txBody>
          <a:bodyPr/>
          <a:lstStyle/>
          <a:p>
            <a:r>
              <a:rPr lang="en-AU" dirty="0" smtClean="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3</a:t>
            </a:fld>
            <a:endParaRPr lang="en-AU"/>
          </a:p>
        </p:txBody>
      </p:sp>
    </p:spTree>
    <p:extLst>
      <p:ext uri="{BB962C8B-B14F-4D97-AF65-F5344CB8AC3E}">
        <p14:creationId xmlns:p14="http://schemas.microsoft.com/office/powerpoint/2010/main" val="403412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Acceptance</a:t>
            </a:r>
            <a:endParaRPr lang="en-AU" dirty="0"/>
          </a:p>
        </p:txBody>
      </p:sp>
      <p:sp>
        <p:nvSpPr>
          <p:cNvPr id="3" name="Content Placeholder 2"/>
          <p:cNvSpPr>
            <a:spLocks noGrp="1"/>
          </p:cNvSpPr>
          <p:nvPr>
            <p:ph idx="1"/>
          </p:nvPr>
        </p:nvSpPr>
        <p:spPr/>
        <p:txBody>
          <a:bodyPr/>
          <a:lstStyle/>
          <a:p>
            <a:r>
              <a:rPr lang="en-AU" dirty="0" smtClean="0"/>
              <a:t>For an offer to be accepted such that it constitutes a binding agreement:</a:t>
            </a:r>
          </a:p>
          <a:p>
            <a:r>
              <a:rPr lang="en-AU" i="1" dirty="0" smtClean="0"/>
              <a:t>There must be an external manifestation of assent, some word spoken or act done by the </a:t>
            </a:r>
            <a:r>
              <a:rPr lang="en-AU" i="1" dirty="0" err="1" smtClean="0"/>
              <a:t>offeree</a:t>
            </a:r>
            <a:r>
              <a:rPr lang="en-AU" i="1" dirty="0" smtClean="0"/>
              <a:t> or by his or her authorised agent that the law can regard as the communication of the acceptance to the </a:t>
            </a:r>
            <a:r>
              <a:rPr lang="en-AU" i="1" dirty="0" err="1" smtClean="0"/>
              <a:t>offeror</a:t>
            </a:r>
            <a:r>
              <a:rPr lang="en-AU" i="1" dirty="0"/>
              <a:t>.</a:t>
            </a:r>
            <a:endParaRPr lang="en-AU" i="1" dirty="0" smtClean="0"/>
          </a:p>
          <a:p>
            <a:r>
              <a:rPr lang="en-AU" sz="2000" dirty="0" smtClean="0"/>
              <a:t>Powell v Lee (1908) 99 LT 284</a:t>
            </a:r>
            <a:endParaRPr lang="en-AU" sz="2000"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4</a:t>
            </a:fld>
            <a:endParaRPr lang="en-AU"/>
          </a:p>
        </p:txBody>
      </p:sp>
    </p:spTree>
    <p:extLst>
      <p:ext uri="{BB962C8B-B14F-4D97-AF65-F5344CB8AC3E}">
        <p14:creationId xmlns:p14="http://schemas.microsoft.com/office/powerpoint/2010/main" val="188335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Forms of Acceptance</a:t>
            </a:r>
            <a:endParaRPr lang="en-AU" dirty="0"/>
          </a:p>
        </p:txBody>
      </p:sp>
      <p:sp>
        <p:nvSpPr>
          <p:cNvPr id="3" name="Content Placeholder 2"/>
          <p:cNvSpPr>
            <a:spLocks noGrp="1"/>
          </p:cNvSpPr>
          <p:nvPr>
            <p:ph idx="1"/>
          </p:nvPr>
        </p:nvSpPr>
        <p:spPr/>
        <p:txBody>
          <a:bodyPr/>
          <a:lstStyle/>
          <a:p>
            <a:r>
              <a:rPr lang="en-AU" dirty="0" smtClean="0"/>
              <a:t>There must be some form of communication of intent to accept the offer, </a:t>
            </a:r>
            <a:r>
              <a:rPr lang="en-AU" dirty="0" err="1" smtClean="0"/>
              <a:t>ie</a:t>
            </a:r>
            <a:r>
              <a:rPr lang="en-AU" dirty="0" smtClean="0"/>
              <a:t>:</a:t>
            </a:r>
          </a:p>
          <a:p>
            <a:pPr marL="457200" indent="-457200">
              <a:buFont typeface="Arial" panose="020B0604020202020204" pitchFamily="34" charset="0"/>
              <a:buChar char="•"/>
            </a:pPr>
            <a:r>
              <a:rPr lang="en-AU" sz="3200" dirty="0" smtClean="0"/>
              <a:t>Affixing a signature or mark to written terms.</a:t>
            </a:r>
          </a:p>
          <a:p>
            <a:pPr marL="457200" indent="-457200">
              <a:buFont typeface="Arial" panose="020B0604020202020204" pitchFamily="34" charset="0"/>
              <a:buChar char="•"/>
            </a:pPr>
            <a:r>
              <a:rPr lang="en-AU" sz="3200" dirty="0" smtClean="0"/>
              <a:t>Verbal acceptance.</a:t>
            </a:r>
          </a:p>
          <a:p>
            <a:pPr marL="457200" indent="-457200">
              <a:buFont typeface="Arial" panose="020B0604020202020204" pitchFamily="34" charset="0"/>
              <a:buChar char="•"/>
            </a:pPr>
            <a:r>
              <a:rPr lang="en-AU" sz="3200" dirty="0" smtClean="0"/>
              <a:t>Conduct – such as the </a:t>
            </a:r>
            <a:r>
              <a:rPr lang="en-AU" sz="3200" dirty="0" err="1" smtClean="0"/>
              <a:t>offeree</a:t>
            </a:r>
            <a:r>
              <a:rPr lang="en-AU" sz="3200" dirty="0" smtClean="0"/>
              <a:t> performing obligations (unilateral contract).</a:t>
            </a:r>
          </a:p>
          <a:p>
            <a:pPr marL="457200" indent="-457200">
              <a:buFont typeface="Arial" panose="020B0604020202020204" pitchFamily="34" charset="0"/>
              <a:buChar char="•"/>
            </a:pPr>
            <a:r>
              <a:rPr lang="en-AU" sz="3200" dirty="0" smtClean="0"/>
              <a:t>Implied by the circumstances – </a:t>
            </a:r>
            <a:r>
              <a:rPr lang="en-AU" sz="3200" dirty="0" err="1" smtClean="0"/>
              <a:t>eg</a:t>
            </a:r>
            <a:r>
              <a:rPr lang="en-AU" sz="3200" dirty="0" smtClean="0"/>
              <a:t> postal acceptance.</a:t>
            </a:r>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5</a:t>
            </a:fld>
            <a:endParaRPr lang="en-AU"/>
          </a:p>
        </p:txBody>
      </p:sp>
    </p:spTree>
    <p:extLst>
      <p:ext uri="{BB962C8B-B14F-4D97-AF65-F5344CB8AC3E}">
        <p14:creationId xmlns:p14="http://schemas.microsoft.com/office/powerpoint/2010/main" val="153420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Forms of acceptance</a:t>
            </a:r>
            <a:endParaRPr lang="en-AU" dirty="0"/>
          </a:p>
        </p:txBody>
      </p:sp>
      <p:sp>
        <p:nvSpPr>
          <p:cNvPr id="3" name="Content Placeholder 2"/>
          <p:cNvSpPr>
            <a:spLocks noGrp="1"/>
          </p:cNvSpPr>
          <p:nvPr>
            <p:ph idx="1"/>
          </p:nvPr>
        </p:nvSpPr>
        <p:spPr/>
        <p:txBody>
          <a:bodyPr/>
          <a:lstStyle/>
          <a:p>
            <a:r>
              <a:rPr lang="en-AU" dirty="0"/>
              <a:t>Silence cannot amount to acceptance (</a:t>
            </a:r>
            <a:r>
              <a:rPr lang="en-AU" dirty="0" err="1"/>
              <a:t>Felthouse</a:t>
            </a:r>
            <a:r>
              <a:rPr lang="en-AU" dirty="0"/>
              <a:t> v Bindley) but:</a:t>
            </a:r>
          </a:p>
          <a:p>
            <a:pPr marL="457200" lvl="1" indent="-457200">
              <a:buFont typeface="Arial" panose="020B0604020202020204" pitchFamily="34" charset="0"/>
              <a:buChar char="•"/>
            </a:pPr>
            <a:r>
              <a:rPr lang="en-AU" dirty="0" smtClean="0"/>
              <a:t>silence and conduct can </a:t>
            </a:r>
            <a:r>
              <a:rPr lang="en-AU" dirty="0"/>
              <a:t>because the element of communication of intent </a:t>
            </a:r>
            <a:r>
              <a:rPr lang="en-AU" dirty="0" smtClean="0"/>
              <a:t>can still be present; </a:t>
            </a:r>
          </a:p>
          <a:p>
            <a:pPr marL="457200" lvl="1" indent="-457200">
              <a:buFont typeface="Arial" panose="020B0604020202020204" pitchFamily="34" charset="0"/>
              <a:buChar char="•"/>
            </a:pPr>
            <a:r>
              <a:rPr lang="en-AU" dirty="0"/>
              <a:t>r</a:t>
            </a:r>
            <a:r>
              <a:rPr lang="en-AU" dirty="0" smtClean="0"/>
              <a:t>equirement to communicate acceptance can be waived - </a:t>
            </a:r>
            <a:r>
              <a:rPr lang="en-AU" dirty="0" err="1" smtClean="0"/>
              <a:t>eg</a:t>
            </a:r>
            <a:r>
              <a:rPr lang="en-AU" dirty="0" smtClean="0"/>
              <a:t> automatic </a:t>
            </a:r>
            <a:r>
              <a:rPr lang="en-AU" dirty="0"/>
              <a:t>renewals </a:t>
            </a:r>
            <a:r>
              <a:rPr lang="en-AU" dirty="0" smtClean="0"/>
              <a:t> - see </a:t>
            </a:r>
            <a:r>
              <a:rPr lang="en-AU" i="1" dirty="0"/>
              <a:t>Nortel Australia Pty Ltd v Portfolio Leasing Australia Ltd </a:t>
            </a:r>
            <a:r>
              <a:rPr lang="en-AU" dirty="0"/>
              <a:t>(1998) 8 BPR 15, </a:t>
            </a:r>
            <a:r>
              <a:rPr lang="en-AU" dirty="0" smtClean="0"/>
              <a:t>857; and</a:t>
            </a:r>
          </a:p>
          <a:p>
            <a:pPr marL="457200" lvl="1" indent="-457200">
              <a:buFont typeface="Arial" panose="020B0604020202020204" pitchFamily="34" charset="0"/>
              <a:buChar char="•"/>
            </a:pPr>
            <a:r>
              <a:rPr lang="en-AU" dirty="0" err="1" smtClean="0"/>
              <a:t>offeror</a:t>
            </a:r>
            <a:r>
              <a:rPr lang="en-AU" dirty="0" smtClean="0"/>
              <a:t> cannot prescribe silence as a method of acceptance and then use the failure to communicate acceptance as a basis to avoid the contract.  </a:t>
            </a:r>
            <a:endParaRPr lang="en-AU"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6</a:t>
            </a:fld>
            <a:endParaRPr lang="en-AU"/>
          </a:p>
        </p:txBody>
      </p:sp>
    </p:spTree>
    <p:extLst>
      <p:ext uri="{BB962C8B-B14F-4D97-AF65-F5344CB8AC3E}">
        <p14:creationId xmlns:p14="http://schemas.microsoft.com/office/powerpoint/2010/main" val="78833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Acceptance principles</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800" dirty="0"/>
              <a:t>The </a:t>
            </a:r>
            <a:r>
              <a:rPr lang="en-AU" sz="2800" dirty="0" err="1"/>
              <a:t>offeror</a:t>
            </a:r>
            <a:r>
              <a:rPr lang="en-AU" sz="2800" dirty="0"/>
              <a:t> must </a:t>
            </a:r>
            <a:r>
              <a:rPr lang="en-AU" sz="2800" dirty="0" smtClean="0"/>
              <a:t>merely know </a:t>
            </a:r>
            <a:r>
              <a:rPr lang="en-AU" sz="2800" dirty="0"/>
              <a:t>of the acceptance, even though the acceptance was not brought to the </a:t>
            </a:r>
            <a:r>
              <a:rPr lang="en-AU" sz="2800" dirty="0" err="1"/>
              <a:t>offeror’s</a:t>
            </a:r>
            <a:r>
              <a:rPr lang="en-AU" sz="2800" dirty="0"/>
              <a:t> notice by the </a:t>
            </a:r>
            <a:r>
              <a:rPr lang="en-AU" sz="2800" dirty="0" err="1" smtClean="0"/>
              <a:t>offeree</a:t>
            </a:r>
            <a:r>
              <a:rPr lang="en-AU" sz="2800" dirty="0" smtClean="0"/>
              <a:t>. </a:t>
            </a:r>
            <a:r>
              <a:rPr lang="en-AU" sz="2000" i="1" dirty="0" smtClean="0"/>
              <a:t>Brambles </a:t>
            </a:r>
            <a:r>
              <a:rPr lang="en-AU" sz="2000" i="1" dirty="0"/>
              <a:t>Holdings Ltd v Bathurst CC </a:t>
            </a:r>
            <a:r>
              <a:rPr lang="en-AU" sz="2000" dirty="0"/>
              <a:t>(2001) 53 NSWLR </a:t>
            </a:r>
            <a:r>
              <a:rPr lang="en-AU" sz="2000" dirty="0" smtClean="0"/>
              <a:t>153</a:t>
            </a:r>
          </a:p>
          <a:p>
            <a:pPr marL="457200" indent="-457200">
              <a:buFont typeface="Arial" panose="020B0604020202020204" pitchFamily="34" charset="0"/>
              <a:buChar char="•"/>
            </a:pPr>
            <a:r>
              <a:rPr lang="en-AU" sz="2800" dirty="0" smtClean="0"/>
              <a:t>If the </a:t>
            </a:r>
            <a:r>
              <a:rPr lang="en-AU" sz="2800" dirty="0" err="1" smtClean="0"/>
              <a:t>offeror</a:t>
            </a:r>
            <a:r>
              <a:rPr lang="en-AU" sz="2800" dirty="0" smtClean="0"/>
              <a:t> has prescribed a form of acceptance, that form must generally be followed for acceptance to have occurred.</a:t>
            </a:r>
            <a:r>
              <a:rPr lang="en-AU" sz="2000" dirty="0" smtClean="0"/>
              <a:t> </a:t>
            </a:r>
            <a:r>
              <a:rPr lang="en-AU" sz="2000" i="1" dirty="0" err="1" smtClean="0"/>
              <a:t>Latec</a:t>
            </a:r>
            <a:r>
              <a:rPr lang="en-AU" sz="2000" i="1" dirty="0" smtClean="0"/>
              <a:t> Finance Pty Ltd v Knight </a:t>
            </a:r>
            <a:r>
              <a:rPr lang="en-AU" sz="2000" dirty="0" smtClean="0"/>
              <a:t>[1969] 2 NSWLR 79.</a:t>
            </a:r>
          </a:p>
          <a:p>
            <a:pPr marL="457200" indent="-457200">
              <a:buFont typeface="Arial" panose="020B0604020202020204" pitchFamily="34" charset="0"/>
              <a:buChar char="•"/>
            </a:pPr>
            <a:r>
              <a:rPr lang="en-AU" sz="2800" dirty="0" smtClean="0"/>
              <a:t>The risk of non-communication of acceptance is on the accepting </a:t>
            </a:r>
            <a:r>
              <a:rPr lang="en-AU" sz="2800" dirty="0" smtClean="0"/>
              <a:t>party. </a:t>
            </a:r>
            <a:endParaRPr lang="en-AU" sz="2800" dirty="0"/>
          </a:p>
          <a:p>
            <a:r>
              <a:rPr lang="en-AU" sz="2800" dirty="0" smtClean="0"/>
              <a:t>	</a:t>
            </a:r>
            <a:r>
              <a:rPr lang="en-AU" sz="1600" dirty="0" smtClean="0"/>
              <a:t>For Example, in </a:t>
            </a:r>
            <a:r>
              <a:rPr lang="en-AU" sz="1600" dirty="0" err="1" smtClean="0"/>
              <a:t>Latec</a:t>
            </a:r>
            <a:r>
              <a:rPr lang="en-AU" sz="1600" dirty="0" smtClean="0"/>
              <a:t> the service provider reversed the onus (</a:t>
            </a:r>
            <a:r>
              <a:rPr lang="en-AU" sz="1600" dirty="0" err="1" smtClean="0"/>
              <a:t>ie</a:t>
            </a:r>
            <a:r>
              <a:rPr lang="en-AU" sz="1600" dirty="0" smtClean="0"/>
              <a:t> made the customer the </a:t>
            </a:r>
            <a:r>
              <a:rPr lang="en-AU" sz="1600" dirty="0" err="1" smtClean="0"/>
              <a:t>offeror</a:t>
            </a:r>
            <a:r>
              <a:rPr lang="en-AU" sz="1600" dirty="0" smtClean="0"/>
              <a:t>) and, by </a:t>
            </a:r>
            <a:r>
              <a:rPr lang="en-AU" sz="1600" dirty="0" smtClean="0"/>
              <a:t>	not </a:t>
            </a:r>
            <a:r>
              <a:rPr lang="en-AU" sz="1600" dirty="0" smtClean="0"/>
              <a:t>communicating its acceptance back to the customer, the customer was held not to be bound to the </a:t>
            </a:r>
            <a:r>
              <a:rPr lang="en-AU" sz="1600" dirty="0" smtClean="0"/>
              <a:t>	service provider even though they had filled out and submitted the requisite form.</a:t>
            </a:r>
            <a:endParaRPr lang="en-AU" sz="1600" dirty="0" smtClean="0"/>
          </a:p>
          <a:p>
            <a:endParaRPr lang="en-AU" sz="2800" dirty="0"/>
          </a:p>
          <a:p>
            <a:endParaRPr lang="en-AU" sz="2800" dirty="0"/>
          </a:p>
          <a:p>
            <a:endParaRPr lang="en-AU"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7</a:t>
            </a:fld>
            <a:endParaRPr lang="en-AU"/>
          </a:p>
        </p:txBody>
      </p:sp>
    </p:spTree>
    <p:extLst>
      <p:ext uri="{BB962C8B-B14F-4D97-AF65-F5344CB8AC3E}">
        <p14:creationId xmlns:p14="http://schemas.microsoft.com/office/powerpoint/2010/main" val="355453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Signatures – Courts’ flexible approach</a:t>
            </a:r>
            <a:endParaRPr lang="en-AU" dirty="0"/>
          </a:p>
        </p:txBody>
      </p:sp>
      <p:sp>
        <p:nvSpPr>
          <p:cNvPr id="3" name="Content Placeholder 2"/>
          <p:cNvSpPr>
            <a:spLocks noGrp="1"/>
          </p:cNvSpPr>
          <p:nvPr>
            <p:ph idx="1"/>
          </p:nvPr>
        </p:nvSpPr>
        <p:spPr/>
        <p:txBody>
          <a:bodyPr/>
          <a:lstStyle/>
          <a:p>
            <a:r>
              <a:rPr lang="en-AU" dirty="0" smtClean="0"/>
              <a:t>A signature can:</a:t>
            </a:r>
          </a:p>
          <a:p>
            <a:pPr marL="457200" indent="-457200">
              <a:buFont typeface="Arial" panose="020B0604020202020204" pitchFamily="34" charset="0"/>
              <a:buChar char="•"/>
            </a:pPr>
            <a:r>
              <a:rPr lang="en-AU" sz="2000" dirty="0" smtClean="0"/>
              <a:t>be a rubber stamp; </a:t>
            </a:r>
          </a:p>
          <a:p>
            <a:r>
              <a:rPr lang="en-AU" sz="1600" dirty="0"/>
              <a:t>	</a:t>
            </a:r>
            <a:r>
              <a:rPr lang="en-AU" sz="1600" i="1" dirty="0" smtClean="0"/>
              <a:t>Lazarus </a:t>
            </a:r>
            <a:r>
              <a:rPr lang="en-AU" sz="1600" i="1" dirty="0"/>
              <a:t>Estates, Ltd. v. Beasley</a:t>
            </a:r>
            <a:r>
              <a:rPr lang="en-AU" sz="1600" dirty="0"/>
              <a:t> [1956] 1 QB 702; </a:t>
            </a:r>
            <a:r>
              <a:rPr lang="en-AU" sz="1600" i="1" dirty="0"/>
              <a:t>London County Council v. Vitamins, Ltd., London </a:t>
            </a:r>
            <a:r>
              <a:rPr lang="en-AU" sz="1600" i="1" dirty="0" smtClean="0"/>
              <a:t>	County </a:t>
            </a:r>
            <a:r>
              <a:rPr lang="en-AU" sz="1600" i="1" dirty="0"/>
              <a:t>Council v. Agricultural Food Products, Ltd. </a:t>
            </a:r>
            <a:r>
              <a:rPr lang="en-AU" sz="1600" dirty="0"/>
              <a:t>[1955] 2 QB </a:t>
            </a:r>
            <a:r>
              <a:rPr lang="en-AU" sz="1600" dirty="0" smtClean="0"/>
              <a:t>218; </a:t>
            </a:r>
            <a:r>
              <a:rPr lang="en-AU" sz="1600" i="1" dirty="0" smtClean="0"/>
              <a:t>Goodman v J </a:t>
            </a:r>
            <a:r>
              <a:rPr lang="en-AU" sz="1600" i="1" dirty="0" err="1" smtClean="0"/>
              <a:t>Eban</a:t>
            </a:r>
            <a:r>
              <a:rPr lang="en-AU" sz="1600" dirty="0" smtClean="0"/>
              <a:t> [1954] 1 QB 550</a:t>
            </a:r>
          </a:p>
          <a:p>
            <a:pPr marL="457200" indent="-457200">
              <a:buFont typeface="Arial" panose="020B0604020202020204" pitchFamily="34" charset="0"/>
              <a:buChar char="•"/>
            </a:pPr>
            <a:r>
              <a:rPr lang="en-AU" sz="2000" dirty="0" smtClean="0"/>
              <a:t>be initials, a cross or any mark that identifies the act of the person;</a:t>
            </a:r>
          </a:p>
          <a:p>
            <a:r>
              <a:rPr lang="en-AU" sz="1800" dirty="0"/>
              <a:t>	</a:t>
            </a:r>
            <a:r>
              <a:rPr lang="en-AU" sz="1600" dirty="0" smtClean="0"/>
              <a:t>(</a:t>
            </a:r>
            <a:r>
              <a:rPr lang="en-AU" sz="1600" i="1" dirty="0" smtClean="0"/>
              <a:t>Morton v Copeland </a:t>
            </a:r>
            <a:r>
              <a:rPr lang="en-AU" sz="1600" dirty="0" smtClean="0"/>
              <a:t>(1855) 16 CB 517; </a:t>
            </a:r>
            <a:r>
              <a:rPr lang="en-AU" sz="1600" i="1" dirty="0" smtClean="0"/>
              <a:t>Baker v </a:t>
            </a:r>
            <a:r>
              <a:rPr lang="en-AU" sz="1600" i="1" dirty="0" err="1" smtClean="0"/>
              <a:t>Dening</a:t>
            </a:r>
            <a:r>
              <a:rPr lang="en-AU" sz="1600" dirty="0" smtClean="0"/>
              <a:t> (1838) 8 A&amp;E 94; </a:t>
            </a:r>
            <a:r>
              <a:rPr lang="en-AU" sz="1600" i="1" dirty="0" smtClean="0"/>
              <a:t>Hill v Hill</a:t>
            </a:r>
            <a:r>
              <a:rPr lang="en-AU" sz="1600" dirty="0" smtClean="0"/>
              <a:t> [1947] </a:t>
            </a:r>
            <a:r>
              <a:rPr lang="en-AU" sz="1600" dirty="0" err="1" smtClean="0"/>
              <a:t>Ch</a:t>
            </a:r>
            <a:r>
              <a:rPr lang="en-AU" sz="1600" dirty="0" smtClean="0"/>
              <a:t> 231; </a:t>
            </a:r>
            <a:r>
              <a:rPr lang="en-AU" sz="1600" i="1" dirty="0" err="1" smtClean="0"/>
              <a:t>Newall</a:t>
            </a:r>
            <a:r>
              <a:rPr lang="en-AU" sz="1600" i="1" dirty="0" smtClean="0"/>
              <a:t> 	v Tarrant</a:t>
            </a:r>
            <a:r>
              <a:rPr lang="en-AU" sz="1600" dirty="0" smtClean="0"/>
              <a:t> [2004] EWHC 772)</a:t>
            </a:r>
          </a:p>
          <a:p>
            <a:pPr marL="457200" indent="-457200">
              <a:buFont typeface="Arial" panose="020B0604020202020204" pitchFamily="34" charset="0"/>
              <a:buChar char="•"/>
            </a:pPr>
            <a:r>
              <a:rPr lang="en-AU" sz="2000" dirty="0" smtClean="0"/>
              <a:t>be a name typed or printed into an agreement; </a:t>
            </a:r>
          </a:p>
          <a:p>
            <a:r>
              <a:rPr lang="en-AU" sz="1800" i="1" dirty="0" smtClean="0"/>
              <a:t>	</a:t>
            </a:r>
            <a:r>
              <a:rPr lang="en-AU" sz="1600" i="1" dirty="0" smtClean="0"/>
              <a:t>Durrell v Evans</a:t>
            </a:r>
            <a:r>
              <a:rPr lang="en-AU" sz="1600" dirty="0" smtClean="0"/>
              <a:t> (1862) H &amp; C 174</a:t>
            </a:r>
            <a:r>
              <a:rPr lang="en-AU" sz="1600" dirty="0"/>
              <a:t>, </a:t>
            </a:r>
            <a:r>
              <a:rPr lang="en-AU" sz="1600" dirty="0" err="1"/>
              <a:t>Brydges</a:t>
            </a:r>
            <a:r>
              <a:rPr lang="en-AU" sz="1600" dirty="0"/>
              <a:t> v. Dix (1891) 7 TLR 215; </a:t>
            </a:r>
            <a:r>
              <a:rPr lang="en-AU" sz="1600" i="1" dirty="0"/>
              <a:t>France v. </a:t>
            </a:r>
            <a:r>
              <a:rPr lang="en-AU" sz="1600" i="1" dirty="0" smtClean="0"/>
              <a:t>Dutton</a:t>
            </a:r>
            <a:r>
              <a:rPr lang="en-AU" sz="1600" dirty="0" smtClean="0"/>
              <a:t> </a:t>
            </a:r>
            <a:r>
              <a:rPr lang="en-AU" sz="1600" dirty="0"/>
              <a:t>[1891] 2 Q.B. </a:t>
            </a:r>
            <a:r>
              <a:rPr lang="en-AU" sz="1600" dirty="0" smtClean="0"/>
              <a:t>208, 	</a:t>
            </a:r>
            <a:r>
              <a:rPr lang="en-AU" sz="1600" i="1" dirty="0" err="1" smtClean="0"/>
              <a:t>Newborne</a:t>
            </a:r>
            <a:r>
              <a:rPr lang="en-AU" sz="1600" i="1" dirty="0" smtClean="0"/>
              <a:t> </a:t>
            </a:r>
            <a:r>
              <a:rPr lang="en-AU" sz="1600" i="1" dirty="0"/>
              <a:t>v. </a:t>
            </a:r>
            <a:r>
              <a:rPr lang="en-AU" sz="1600" i="1" dirty="0" err="1"/>
              <a:t>Sensolid</a:t>
            </a:r>
            <a:r>
              <a:rPr lang="en-AU" sz="1600" i="1" dirty="0"/>
              <a:t> (Great Britain), Ltd.</a:t>
            </a:r>
            <a:r>
              <a:rPr lang="en-AU" sz="1600" dirty="0"/>
              <a:t> [1954] 1 QB </a:t>
            </a:r>
            <a:r>
              <a:rPr lang="en-AU" sz="1600" dirty="0" smtClean="0"/>
              <a:t>45, </a:t>
            </a:r>
            <a:r>
              <a:rPr lang="en-AU" sz="1600" i="1" dirty="0" smtClean="0"/>
              <a:t>Neill </a:t>
            </a:r>
            <a:r>
              <a:rPr lang="en-AU" sz="1600" i="1" dirty="0"/>
              <a:t>v </a:t>
            </a:r>
            <a:r>
              <a:rPr lang="en-AU" sz="1600" i="1" dirty="0" err="1"/>
              <a:t>Hewens</a:t>
            </a:r>
            <a:r>
              <a:rPr lang="en-AU" sz="1600" dirty="0"/>
              <a:t> (1953) 89 CLR </a:t>
            </a:r>
            <a:r>
              <a:rPr lang="en-AU" sz="1600" dirty="0" smtClean="0"/>
              <a:t>1, </a:t>
            </a:r>
            <a:r>
              <a:rPr lang="en-AU" sz="1600" i="1" dirty="0" err="1" smtClean="0"/>
              <a:t>Torrac</a:t>
            </a:r>
            <a:r>
              <a:rPr lang="en-AU" sz="1600" i="1" dirty="0" smtClean="0"/>
              <a:t> 	Investments Pty Ltd v Australian National Airline Commission</a:t>
            </a:r>
            <a:r>
              <a:rPr lang="en-AU" sz="1600" dirty="0" smtClean="0"/>
              <a:t> (1985) ANZ </a:t>
            </a:r>
            <a:r>
              <a:rPr lang="en-AU" sz="1600" dirty="0" err="1" smtClean="0"/>
              <a:t>ConvR</a:t>
            </a:r>
            <a:r>
              <a:rPr lang="en-AU" sz="1600" dirty="0" smtClean="0"/>
              <a:t> 82 but </a:t>
            </a:r>
            <a:r>
              <a:rPr lang="en-AU" sz="1600" dirty="0" err="1" smtClean="0"/>
              <a:t>cf</a:t>
            </a:r>
            <a:r>
              <a:rPr lang="en-AU" sz="1600" dirty="0" smtClean="0"/>
              <a:t> </a:t>
            </a:r>
            <a:r>
              <a:rPr lang="en-AU" sz="1600" i="1" dirty="0" smtClean="0"/>
              <a:t>Russell v 	Slater</a:t>
            </a:r>
            <a:r>
              <a:rPr lang="en-AU" sz="1600" dirty="0" smtClean="0"/>
              <a:t> [1912] QSR 237</a:t>
            </a:r>
          </a:p>
          <a:p>
            <a:pPr marL="457200" indent="-457200">
              <a:buFont typeface="Arial" panose="020B0604020202020204" pitchFamily="34" charset="0"/>
              <a:buChar char="•"/>
            </a:pPr>
            <a:endParaRPr lang="en-AU" sz="2000" dirty="0" smtClean="0"/>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8</a:t>
            </a:fld>
            <a:endParaRPr lang="en-AU"/>
          </a:p>
        </p:txBody>
      </p:sp>
    </p:spTree>
    <p:extLst>
      <p:ext uri="{BB962C8B-B14F-4D97-AF65-F5344CB8AC3E}">
        <p14:creationId xmlns:p14="http://schemas.microsoft.com/office/powerpoint/2010/main" val="293670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Signatures – Courts’ flexible approach</a:t>
            </a:r>
            <a:endParaRPr lang="en-AU" dirty="0"/>
          </a:p>
        </p:txBody>
      </p:sp>
      <p:sp>
        <p:nvSpPr>
          <p:cNvPr id="3" name="Content Placeholder 2"/>
          <p:cNvSpPr>
            <a:spLocks noGrp="1"/>
          </p:cNvSpPr>
          <p:nvPr>
            <p:ph idx="1"/>
          </p:nvPr>
        </p:nvSpPr>
        <p:spPr/>
        <p:txBody>
          <a:bodyPr/>
          <a:lstStyle/>
          <a:p>
            <a:r>
              <a:rPr lang="en-AU" dirty="0" smtClean="0"/>
              <a:t>A signature can:</a:t>
            </a:r>
          </a:p>
          <a:p>
            <a:pPr marL="457200" indent="-457200">
              <a:buFont typeface="Arial" panose="020B0604020202020204" pitchFamily="34" charset="0"/>
              <a:buChar char="•"/>
            </a:pPr>
            <a:r>
              <a:rPr lang="en-AU" sz="2000" dirty="0"/>
              <a:t>appear at any part of the memorandum of terms not just at the beginning or </a:t>
            </a:r>
            <a:r>
              <a:rPr lang="en-AU" sz="2000" dirty="0" smtClean="0"/>
              <a:t>end; and </a:t>
            </a:r>
          </a:p>
          <a:p>
            <a:r>
              <a:rPr lang="en-AU" sz="1600" dirty="0" smtClean="0"/>
              <a:t>	</a:t>
            </a:r>
            <a:r>
              <a:rPr lang="en-AU" sz="1600" dirty="0" err="1" smtClean="0"/>
              <a:t>Heppingstone</a:t>
            </a:r>
            <a:r>
              <a:rPr lang="en-AU" sz="1600" dirty="0" smtClean="0"/>
              <a:t> </a:t>
            </a:r>
            <a:r>
              <a:rPr lang="en-AU" sz="1600" dirty="0"/>
              <a:t>v Stewart (1910) 12 CLR </a:t>
            </a:r>
            <a:r>
              <a:rPr lang="en-AU" sz="1600" dirty="0" smtClean="0"/>
              <a:t>126</a:t>
            </a:r>
            <a:endParaRPr lang="en-AU" sz="1600" dirty="0"/>
          </a:p>
          <a:p>
            <a:pPr marL="457200" indent="-457200">
              <a:buFont typeface="Arial" panose="020B0604020202020204" pitchFamily="34" charset="0"/>
              <a:buChar char="•"/>
            </a:pPr>
            <a:r>
              <a:rPr lang="en-AU" sz="2000" dirty="0"/>
              <a:t>be applied by an </a:t>
            </a:r>
            <a:r>
              <a:rPr lang="en-AU" sz="2000" dirty="0" smtClean="0"/>
              <a:t>agent.</a:t>
            </a:r>
          </a:p>
          <a:p>
            <a:r>
              <a:rPr lang="en-AU" sz="1600" i="1" dirty="0" smtClean="0"/>
              <a:t>	</a:t>
            </a:r>
            <a:r>
              <a:rPr lang="en-AU" sz="1600" i="1" dirty="0" err="1" smtClean="0"/>
              <a:t>Newall</a:t>
            </a:r>
            <a:r>
              <a:rPr lang="en-AU" sz="1600" i="1" dirty="0" smtClean="0"/>
              <a:t> v Tarrant</a:t>
            </a:r>
            <a:r>
              <a:rPr lang="en-AU" sz="1600" dirty="0" smtClean="0"/>
              <a:t> [2004] EWHC 772</a:t>
            </a:r>
          </a:p>
          <a:p>
            <a:endParaRPr lang="en-AU" dirty="0" smtClean="0"/>
          </a:p>
          <a:p>
            <a:endParaRPr lang="en-AU"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9</a:t>
            </a:fld>
            <a:endParaRPr lang="en-AU"/>
          </a:p>
        </p:txBody>
      </p:sp>
    </p:spTree>
    <p:extLst>
      <p:ext uri="{BB962C8B-B14F-4D97-AF65-F5344CB8AC3E}">
        <p14:creationId xmlns:p14="http://schemas.microsoft.com/office/powerpoint/2010/main" val="343560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Signatures – Courts’ flexible approach</a:t>
            </a:r>
            <a:endParaRPr lang="en-AU" dirty="0"/>
          </a:p>
        </p:txBody>
      </p:sp>
      <p:sp>
        <p:nvSpPr>
          <p:cNvPr id="3" name="Content Placeholder 2"/>
          <p:cNvSpPr>
            <a:spLocks noGrp="1"/>
          </p:cNvSpPr>
          <p:nvPr>
            <p:ph idx="1"/>
          </p:nvPr>
        </p:nvSpPr>
        <p:spPr/>
        <p:txBody>
          <a:bodyPr/>
          <a:lstStyle/>
          <a:p>
            <a:r>
              <a:rPr lang="en-AU" sz="3600" dirty="0" smtClean="0"/>
              <a:t>Authenticated Signature Fiction</a:t>
            </a:r>
          </a:p>
          <a:p>
            <a:pPr marL="457200" indent="-457200">
              <a:buFont typeface="Arial" panose="020B0604020202020204" pitchFamily="34" charset="0"/>
              <a:buChar char="•"/>
            </a:pPr>
            <a:r>
              <a:rPr lang="en-AU" sz="2000" dirty="0" smtClean="0"/>
              <a:t>Someone’s name typed in a contract could be construed as their signature if </a:t>
            </a:r>
            <a:r>
              <a:rPr lang="en-US" sz="2000" dirty="0" smtClean="0"/>
              <a:t>the </a:t>
            </a:r>
            <a:r>
              <a:rPr lang="en-US" sz="2000" dirty="0"/>
              <a:t>person so named “recognize[d] the instrument containing his name as the final and complete expression of a contract he then or there entered into as a </a:t>
            </a:r>
            <a:r>
              <a:rPr lang="en-US" sz="2000" dirty="0" smtClean="0"/>
              <a:t>party”</a:t>
            </a:r>
            <a:r>
              <a:rPr lang="en-AU" sz="2000" dirty="0" smtClean="0"/>
              <a:t> this would satisfy Statue of Frauds requirement notwithstanding there </a:t>
            </a:r>
            <a:r>
              <a:rPr lang="en-AU" sz="2000" dirty="0" smtClean="0"/>
              <a:t>wasn’t </a:t>
            </a:r>
            <a:r>
              <a:rPr lang="en-AU" sz="2000" dirty="0" smtClean="0"/>
              <a:t>signature in the traditional sense.</a:t>
            </a:r>
          </a:p>
          <a:p>
            <a:r>
              <a:rPr lang="en-AU" sz="2000" dirty="0" smtClean="0"/>
              <a:t>	</a:t>
            </a:r>
            <a:r>
              <a:rPr lang="en-AU" sz="2000" i="1" dirty="0" smtClean="0"/>
              <a:t>Neill </a:t>
            </a:r>
            <a:r>
              <a:rPr lang="en-AU" sz="2000" i="1" dirty="0"/>
              <a:t>v </a:t>
            </a:r>
            <a:r>
              <a:rPr lang="en-AU" sz="2000" i="1" dirty="0" err="1"/>
              <a:t>Hewens</a:t>
            </a:r>
            <a:r>
              <a:rPr lang="en-AU" sz="2000" dirty="0"/>
              <a:t> (1953) 89 CLR </a:t>
            </a:r>
            <a:r>
              <a:rPr lang="en-AU" sz="2000" dirty="0" smtClean="0"/>
              <a:t>1 following a line of authorities such as </a:t>
            </a:r>
            <a:r>
              <a:rPr lang="en-AU" sz="2000" i="1" dirty="0" smtClean="0"/>
              <a:t>Knight </a:t>
            </a:r>
            <a:r>
              <a:rPr lang="en-AU" sz="2000" i="1" dirty="0"/>
              <a:t>v </a:t>
            </a:r>
            <a:r>
              <a:rPr lang="en-AU" sz="2000" i="1" dirty="0" smtClean="0"/>
              <a:t>	</a:t>
            </a:r>
            <a:r>
              <a:rPr lang="en-AU" sz="2000" i="1" dirty="0" err="1" smtClean="0"/>
              <a:t>Crockford</a:t>
            </a:r>
            <a:r>
              <a:rPr lang="en-AU" sz="2000" i="1" dirty="0" smtClean="0"/>
              <a:t> </a:t>
            </a:r>
            <a:r>
              <a:rPr lang="en-AU" sz="2000" dirty="0"/>
              <a:t>(1794) 1 </a:t>
            </a:r>
            <a:r>
              <a:rPr lang="en-AU" sz="2000" dirty="0" err="1"/>
              <a:t>Esp</a:t>
            </a:r>
            <a:r>
              <a:rPr lang="en-AU" sz="2000" dirty="0"/>
              <a:t> 190 (170 ER 324); </a:t>
            </a:r>
            <a:r>
              <a:rPr lang="en-AU" sz="2000" i="1" dirty="0" err="1"/>
              <a:t>Saunderson</a:t>
            </a:r>
            <a:r>
              <a:rPr lang="en-AU" sz="2000" i="1" dirty="0"/>
              <a:t> v Jackson </a:t>
            </a:r>
            <a:r>
              <a:rPr lang="en-AU" sz="2000" dirty="0"/>
              <a:t>(1800) 2 </a:t>
            </a:r>
            <a:r>
              <a:rPr lang="en-AU" sz="2000" dirty="0" err="1"/>
              <a:t>Bos</a:t>
            </a:r>
            <a:r>
              <a:rPr lang="en-AU" sz="2000" dirty="0"/>
              <a:t> &amp; </a:t>
            </a:r>
            <a:r>
              <a:rPr lang="en-AU" sz="2000" dirty="0" smtClean="0"/>
              <a:t>	</a:t>
            </a:r>
            <a:r>
              <a:rPr lang="en-AU" sz="2000" dirty="0" err="1" smtClean="0"/>
              <a:t>Pul</a:t>
            </a:r>
            <a:r>
              <a:rPr lang="en-AU" sz="2000" dirty="0" smtClean="0"/>
              <a:t> </a:t>
            </a:r>
            <a:r>
              <a:rPr lang="en-AU" sz="2000" dirty="0"/>
              <a:t>238 (126 ER 1257); </a:t>
            </a:r>
            <a:r>
              <a:rPr lang="en-AU" sz="2000" i="1" dirty="0"/>
              <a:t>Schneider v Norris </a:t>
            </a:r>
            <a:r>
              <a:rPr lang="en-AU" sz="2000" dirty="0"/>
              <a:t>(1814) 2 M &amp; S 286 (105 ER 388); </a:t>
            </a:r>
            <a:r>
              <a:rPr lang="en-AU" sz="2000" dirty="0" smtClean="0"/>
              <a:t>	</a:t>
            </a:r>
            <a:r>
              <a:rPr lang="en-AU" sz="2000" i="1" dirty="0" smtClean="0"/>
              <a:t>Johnson </a:t>
            </a:r>
            <a:r>
              <a:rPr lang="en-AU" sz="2000" i="1" dirty="0"/>
              <a:t>v Dodgson </a:t>
            </a:r>
            <a:r>
              <a:rPr lang="en-AU" sz="2000" dirty="0"/>
              <a:t>(1837) 2 M &amp; W 653 (150 ER 918); </a:t>
            </a:r>
            <a:r>
              <a:rPr lang="en-AU" sz="2000" i="1" dirty="0"/>
              <a:t>Durrell v Evans </a:t>
            </a:r>
            <a:r>
              <a:rPr lang="en-AU" sz="2000" dirty="0"/>
              <a:t>(1862) 1 H </a:t>
            </a:r>
            <a:r>
              <a:rPr lang="en-AU" sz="2000" dirty="0" smtClean="0"/>
              <a:t>	&amp; </a:t>
            </a:r>
            <a:r>
              <a:rPr lang="en-AU" sz="2000" dirty="0"/>
              <a:t>C 174 (158 ER 848); </a:t>
            </a:r>
            <a:r>
              <a:rPr lang="en-AU" sz="2000" i="1" dirty="0"/>
              <a:t>Evans v Hoare (</a:t>
            </a:r>
            <a:r>
              <a:rPr lang="en-AU" sz="2000" dirty="0"/>
              <a:t>1892) 1 QB 593; </a:t>
            </a:r>
            <a:r>
              <a:rPr lang="en-AU" sz="2000" i="1" dirty="0"/>
              <a:t>Cohen v Roche </a:t>
            </a:r>
            <a:r>
              <a:rPr lang="en-AU" sz="2000" dirty="0"/>
              <a:t>(1927) 1 </a:t>
            </a:r>
            <a:r>
              <a:rPr lang="en-AU" sz="2000" dirty="0" smtClean="0"/>
              <a:t>	KB </a:t>
            </a:r>
            <a:r>
              <a:rPr lang="en-AU" sz="2000" dirty="0"/>
              <a:t>169 and </a:t>
            </a:r>
            <a:r>
              <a:rPr lang="en-AU" sz="2000" i="1" dirty="0"/>
              <a:t>Leeman v Stocks </a:t>
            </a:r>
            <a:r>
              <a:rPr lang="en-AU" sz="2000" dirty="0"/>
              <a:t>(1951) </a:t>
            </a:r>
            <a:r>
              <a:rPr lang="en-AU" sz="2000" dirty="0" err="1"/>
              <a:t>Ch</a:t>
            </a:r>
            <a:r>
              <a:rPr lang="en-AU" sz="2000" dirty="0"/>
              <a:t> </a:t>
            </a:r>
            <a:r>
              <a:rPr lang="en-AU" sz="2000" dirty="0" smtClean="0"/>
              <a:t>941</a:t>
            </a:r>
          </a:p>
          <a:p>
            <a:pPr marL="457200" indent="-457200">
              <a:buFont typeface="Arial" panose="020B0604020202020204" pitchFamily="34" charset="0"/>
              <a:buChar char="•"/>
            </a:pPr>
            <a:r>
              <a:rPr lang="en-AU" sz="2000" dirty="0" smtClean="0"/>
              <a:t>Accepts </a:t>
            </a:r>
            <a:r>
              <a:rPr lang="en-AU" sz="2000" dirty="0" smtClean="0"/>
              <a:t>but then finds a way around the form over function view of signatures</a:t>
            </a:r>
          </a:p>
          <a:p>
            <a:pPr marL="457200" indent="-457200">
              <a:buFont typeface="Arial" panose="020B0604020202020204" pitchFamily="34" charset="0"/>
              <a:buChar char="•"/>
            </a:pPr>
            <a:endParaRPr lang="en-AU" sz="2000" dirty="0" smtClean="0"/>
          </a:p>
          <a:p>
            <a:pPr marL="457200" indent="-457200">
              <a:buFont typeface="Arial" panose="020B0604020202020204" pitchFamily="34" charset="0"/>
              <a:buChar char="•"/>
            </a:pPr>
            <a:endParaRPr lang="en-AU" sz="2000" dirty="0" smtClean="0"/>
          </a:p>
          <a:p>
            <a:pPr marL="457200" indent="-457200">
              <a:buFont typeface="Arial" panose="020B0604020202020204" pitchFamily="34" charset="0"/>
              <a:buChar char="•"/>
            </a:pPr>
            <a:endParaRPr lang="en-AU"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10</a:t>
            </a:fld>
            <a:endParaRPr lang="en-AU"/>
          </a:p>
        </p:txBody>
      </p:sp>
    </p:spTree>
    <p:extLst>
      <p:ext uri="{BB962C8B-B14F-4D97-AF65-F5344CB8AC3E}">
        <p14:creationId xmlns:p14="http://schemas.microsoft.com/office/powerpoint/2010/main" val="97877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Signatures – function over form</a:t>
            </a:r>
            <a:endParaRPr lang="en-AU" dirty="0"/>
          </a:p>
        </p:txBody>
      </p:sp>
      <p:sp>
        <p:nvSpPr>
          <p:cNvPr id="3" name="Content Placeholder 2"/>
          <p:cNvSpPr>
            <a:spLocks noGrp="1"/>
          </p:cNvSpPr>
          <p:nvPr>
            <p:ph idx="1"/>
          </p:nvPr>
        </p:nvSpPr>
        <p:spPr/>
        <p:txBody>
          <a:bodyPr/>
          <a:lstStyle/>
          <a:p>
            <a:r>
              <a:rPr lang="en-US" sz="2400" dirty="0"/>
              <a:t>A signature, as a legal concept, bears no relationship to the popular conception of a name, on paper, in the signatory’s own handwriting.  A signature is not a “thing” but a process.  If that process produces sufficient evidence that a person has adopted a document as his own, and that document before the court is the same document to which the process was applied, then the document has been signed</a:t>
            </a:r>
            <a:r>
              <a:rPr lang="en-US" sz="2400" dirty="0" smtClean="0"/>
              <a:t>.</a:t>
            </a:r>
          </a:p>
          <a:p>
            <a:r>
              <a:rPr lang="en-AU" sz="2000" dirty="0" smtClean="0"/>
              <a:t>Prof Reed </a:t>
            </a:r>
            <a:r>
              <a:rPr lang="en-AU" sz="2000" dirty="0"/>
              <a:t>C, “What is a Signature”, 2000(3) The Journal of Information, Law and Technology (JILT</a:t>
            </a:r>
            <a:r>
              <a:rPr lang="en-AU" sz="2000" dirty="0" smtClean="0"/>
              <a:t>).</a:t>
            </a:r>
            <a:r>
              <a:rPr lang="en-AU" sz="2000" dirty="0"/>
              <a:t> </a:t>
            </a:r>
            <a:endParaRPr lang="en-AU" sz="2000" dirty="0" smtClean="0"/>
          </a:p>
          <a:p>
            <a:r>
              <a:rPr lang="en-AU" sz="2000" dirty="0" err="1" smtClean="0"/>
              <a:t>Cf</a:t>
            </a:r>
            <a:r>
              <a:rPr lang="en-AU" sz="2000" dirty="0" smtClean="0"/>
              <a:t> </a:t>
            </a:r>
            <a:r>
              <a:rPr lang="en-AU" sz="2000" dirty="0"/>
              <a:t>– </a:t>
            </a:r>
            <a:r>
              <a:rPr lang="en-AU" sz="2000" i="1" dirty="0" err="1" smtClean="0"/>
              <a:t>Firstpost</a:t>
            </a:r>
            <a:r>
              <a:rPr lang="en-AU" sz="2000" i="1" dirty="0" smtClean="0"/>
              <a:t> </a:t>
            </a:r>
            <a:r>
              <a:rPr lang="en-AU" sz="2000" i="1" dirty="0"/>
              <a:t>Homes Ltd v Johnson</a:t>
            </a:r>
            <a:r>
              <a:rPr lang="en-AU" sz="2000" dirty="0"/>
              <a:t> [1995] 1 WLR 1567 </a:t>
            </a:r>
            <a:r>
              <a:rPr lang="en-AU" sz="2000" dirty="0" smtClean="0"/>
              <a:t>- the </a:t>
            </a:r>
            <a:r>
              <a:rPr lang="en-AU" sz="2000" dirty="0"/>
              <a:t>term “signature” must be given its ordinary linguistic meaning such that the parties must write their names with their own hands upon the document. </a:t>
            </a:r>
          </a:p>
          <a:p>
            <a:endParaRPr lang="en-AU" sz="2000" dirty="0"/>
          </a:p>
          <a:p>
            <a:endParaRPr lang="en-AU" dirty="0"/>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11</a:t>
            </a:fld>
            <a:endParaRPr lang="en-AU"/>
          </a:p>
        </p:txBody>
      </p:sp>
    </p:spTree>
    <p:extLst>
      <p:ext uri="{BB962C8B-B14F-4D97-AF65-F5344CB8AC3E}">
        <p14:creationId xmlns:p14="http://schemas.microsoft.com/office/powerpoint/2010/main" val="315432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a:t>
            </a:r>
            <a:endParaRPr lang="en-AU" dirty="0"/>
          </a:p>
        </p:txBody>
      </p:sp>
      <p:sp>
        <p:nvSpPr>
          <p:cNvPr id="3" name="Content Placeholder 2"/>
          <p:cNvSpPr>
            <a:spLocks noGrp="1"/>
          </p:cNvSpPr>
          <p:nvPr>
            <p:ph idx="1"/>
          </p:nvPr>
        </p:nvSpPr>
        <p:spPr/>
        <p:txBody>
          <a:bodyPr/>
          <a:lstStyle/>
          <a:p>
            <a:pPr marL="457200">
              <a:spcAft>
                <a:spcPts val="0"/>
              </a:spcAft>
            </a:pPr>
            <a:r>
              <a:rPr lang="en-US"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It makes no difference whether that operator writes the…acceptance…with a steel pen an inch long attached to an ordinary penholder, or whether his pen be a copper wire a thousand miles long. In either case the thought is communicated to the paper by the use of the finger resting upon the pen; nor does it make any difference that in one case common record ink is used, while in the other case a more subtle fluid, known as electricity, performs the same office</a:t>
            </a:r>
            <a:r>
              <a:rPr lang="en-US" sz="2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457200">
              <a:spcAft>
                <a:spcPts val="0"/>
              </a:spcAft>
            </a:pPr>
            <a:endParaRPr lang="en-US"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457200"/>
            <a:r>
              <a:rPr lang="en-AU" sz="2000" i="1" dirty="0" err="1"/>
              <a:t>Howley</a:t>
            </a:r>
            <a:r>
              <a:rPr lang="en-AU" sz="2000" i="1" dirty="0"/>
              <a:t> v Whipple</a:t>
            </a:r>
            <a:r>
              <a:rPr lang="en-AU" sz="2000" dirty="0"/>
              <a:t>, 48 N.H. 487 (1869) – Supreme Court of New Hampshire</a:t>
            </a:r>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12</a:t>
            </a:fld>
            <a:endParaRPr lang="en-AU"/>
          </a:p>
        </p:txBody>
      </p:sp>
    </p:spTree>
    <p:extLst>
      <p:ext uri="{BB962C8B-B14F-4D97-AF65-F5344CB8AC3E}">
        <p14:creationId xmlns:p14="http://schemas.microsoft.com/office/powerpoint/2010/main" val="276089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a:t>
            </a:r>
            <a:endParaRPr lang="en-AU" dirty="0"/>
          </a:p>
        </p:txBody>
      </p:sp>
      <p:sp>
        <p:nvSpPr>
          <p:cNvPr id="3" name="Content Placeholder 2"/>
          <p:cNvSpPr>
            <a:spLocks noGrp="1"/>
          </p:cNvSpPr>
          <p:nvPr>
            <p:ph idx="1"/>
          </p:nvPr>
        </p:nvSpPr>
        <p:spPr/>
        <p:txBody>
          <a:bodyPr/>
          <a:lstStyle/>
          <a:p>
            <a:r>
              <a:rPr lang="en-AU" dirty="0" smtClean="0"/>
              <a:t>Definition in Australia</a:t>
            </a:r>
          </a:p>
          <a:p>
            <a:r>
              <a:rPr lang="en-AU" sz="2400" dirty="0" smtClean="0"/>
              <a:t>An electronic communication satisfies an obligation to provide a signature if:</a:t>
            </a:r>
          </a:p>
          <a:p>
            <a:pPr marL="514350" indent="-514350">
              <a:buFont typeface="+mj-lt"/>
              <a:buAutoNum type="arabicPeriod"/>
            </a:pPr>
            <a:r>
              <a:rPr lang="en-AU" sz="2400" dirty="0" smtClean="0"/>
              <a:t>a </a:t>
            </a:r>
            <a:r>
              <a:rPr lang="en-AU" sz="2400" dirty="0"/>
              <a:t>method is used to both identify the signee and indicate their intention;</a:t>
            </a:r>
          </a:p>
          <a:p>
            <a:pPr marL="514350" indent="-514350">
              <a:buFont typeface="+mj-lt"/>
              <a:buAutoNum type="arabicPeriod"/>
            </a:pPr>
            <a:r>
              <a:rPr lang="en-AU" sz="2400" dirty="0" smtClean="0"/>
              <a:t>the </a:t>
            </a:r>
            <a:r>
              <a:rPr lang="en-AU" sz="2400" dirty="0"/>
              <a:t>method is as reliable as is appropriate; and</a:t>
            </a:r>
          </a:p>
          <a:p>
            <a:pPr marL="514350" indent="-514350">
              <a:buFont typeface="+mj-lt"/>
              <a:buAutoNum type="arabicPeriod"/>
            </a:pPr>
            <a:r>
              <a:rPr lang="en-AU" sz="2400" dirty="0" smtClean="0"/>
              <a:t>the </a:t>
            </a:r>
            <a:r>
              <a:rPr lang="en-AU" sz="2400" dirty="0"/>
              <a:t>counterparty consents to the method used.</a:t>
            </a:r>
          </a:p>
          <a:p>
            <a:endParaRPr lang="en-AU" sz="1600" dirty="0" smtClean="0"/>
          </a:p>
          <a:p>
            <a:r>
              <a:rPr lang="en-AU" sz="1600" dirty="0" smtClean="0"/>
              <a:t>Section 10 of Electronic Transactions Act 1999 (</a:t>
            </a:r>
            <a:r>
              <a:rPr lang="en-AU" sz="1600" dirty="0" err="1" smtClean="0"/>
              <a:t>Cth</a:t>
            </a:r>
            <a:r>
              <a:rPr lang="en-AU" sz="1600" dirty="0" smtClean="0"/>
              <a:t>) and section 9 of the Electronic Transactions (Victoria) Act 2000 (Vic) </a:t>
            </a:r>
          </a:p>
          <a:p>
            <a:r>
              <a:rPr lang="en-AU" sz="2000" dirty="0" smtClean="0"/>
              <a:t>Which largely </a:t>
            </a:r>
            <a:r>
              <a:rPr lang="en-AU" sz="2000" dirty="0" smtClean="0"/>
              <a:t>follows the approach suggested by the UN in the UNCITRAL Model Law</a:t>
            </a:r>
            <a:endParaRPr lang="en-AU" sz="2000"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13</a:t>
            </a:fld>
            <a:endParaRPr lang="en-AU"/>
          </a:p>
        </p:txBody>
      </p:sp>
    </p:spTree>
    <p:extLst>
      <p:ext uri="{BB962C8B-B14F-4D97-AF65-F5344CB8AC3E}">
        <p14:creationId xmlns:p14="http://schemas.microsoft.com/office/powerpoint/2010/main" val="318575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a:t>
            </a:r>
            <a:endParaRPr lang="en-AU" dirty="0"/>
          </a:p>
        </p:txBody>
      </p:sp>
      <p:sp>
        <p:nvSpPr>
          <p:cNvPr id="3" name="Content Placeholder 2"/>
          <p:cNvSpPr>
            <a:spLocks noGrp="1"/>
          </p:cNvSpPr>
          <p:nvPr>
            <p:ph idx="1"/>
          </p:nvPr>
        </p:nvSpPr>
        <p:spPr/>
        <p:txBody>
          <a:bodyPr/>
          <a:lstStyle/>
          <a:p>
            <a:r>
              <a:rPr lang="en-AU" dirty="0" smtClean="0"/>
              <a:t>Definition in United States</a:t>
            </a:r>
          </a:p>
          <a:p>
            <a:r>
              <a:rPr lang="en-AU" sz="3200" dirty="0" smtClean="0"/>
              <a:t>A </a:t>
            </a:r>
            <a:r>
              <a:rPr lang="en-AU" sz="3200" dirty="0" smtClean="0"/>
              <a:t>signature is an electronic process logically associated with a record that is adopted by a person with the intent to sign that record.</a:t>
            </a:r>
          </a:p>
          <a:p>
            <a:r>
              <a:rPr lang="en-AU" sz="1600" dirty="0" smtClean="0"/>
              <a:t>Section </a:t>
            </a:r>
            <a:r>
              <a:rPr lang="en-AU" sz="1600" dirty="0"/>
              <a:t>206 of the Electronic Signatures in Global and National Commerce </a:t>
            </a:r>
            <a:r>
              <a:rPr lang="en-AU" sz="1600" dirty="0" smtClean="0"/>
              <a:t>Act</a:t>
            </a:r>
          </a:p>
          <a:p>
            <a:r>
              <a:rPr lang="en-AU" sz="1600" dirty="0" smtClean="0"/>
              <a:t>Section </a:t>
            </a:r>
            <a:r>
              <a:rPr lang="en-AU" sz="1600" dirty="0"/>
              <a:t>1710 of the Government Paperwork Elimination Act </a:t>
            </a:r>
            <a:endParaRPr lang="en-AU" sz="1600" dirty="0" smtClean="0"/>
          </a:p>
          <a:p>
            <a:r>
              <a:rPr lang="en-AU" sz="1600" dirty="0"/>
              <a:t>S</a:t>
            </a:r>
            <a:r>
              <a:rPr lang="en-AU" sz="1600" dirty="0" smtClean="0"/>
              <a:t>ection </a:t>
            </a:r>
            <a:r>
              <a:rPr lang="en-AU" sz="1600" dirty="0"/>
              <a:t>2 of the Uniform Electronic Transactions </a:t>
            </a:r>
            <a:r>
              <a:rPr lang="en-AU" sz="1600" dirty="0" smtClean="0"/>
              <a:t>Act</a:t>
            </a:r>
            <a:endParaRPr lang="en-AU" sz="1600" dirty="0"/>
          </a:p>
        </p:txBody>
      </p:sp>
      <p:sp>
        <p:nvSpPr>
          <p:cNvPr id="4" name="Footer Placeholder 3"/>
          <p:cNvSpPr>
            <a:spLocks noGrp="1"/>
          </p:cNvSpPr>
          <p:nvPr>
            <p:ph type="ftr" sz="quarter" idx="11"/>
          </p:nvPr>
        </p:nvSpPr>
        <p:spPr/>
        <p:txBody>
          <a:bodyPr/>
          <a:lstStyle/>
          <a:p>
            <a:r>
              <a:rPr lang="en-AU" smtClean="0"/>
              <a:t>Title of presentation | 10 April 2015 |</a:t>
            </a:r>
            <a:endParaRPr lang="en-AU"/>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14</a:t>
            </a:fld>
            <a:endParaRPr lang="en-AU"/>
          </a:p>
        </p:txBody>
      </p:sp>
    </p:spTree>
    <p:extLst>
      <p:ext uri="{BB962C8B-B14F-4D97-AF65-F5344CB8AC3E}">
        <p14:creationId xmlns:p14="http://schemas.microsoft.com/office/powerpoint/2010/main" val="423451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a:t>
            </a:r>
            <a:endParaRPr lang="en-AU" dirty="0"/>
          </a:p>
        </p:txBody>
      </p:sp>
      <p:sp>
        <p:nvSpPr>
          <p:cNvPr id="3" name="Content Placeholder 2"/>
          <p:cNvSpPr>
            <a:spLocks noGrp="1"/>
          </p:cNvSpPr>
          <p:nvPr>
            <p:ph idx="1"/>
          </p:nvPr>
        </p:nvSpPr>
        <p:spPr/>
        <p:txBody>
          <a:bodyPr/>
          <a:lstStyle/>
          <a:p>
            <a:r>
              <a:rPr lang="en-AU" dirty="0" smtClean="0"/>
              <a:t>What does an electronic signing process need to contain to be valid?</a:t>
            </a:r>
          </a:p>
          <a:p>
            <a:pPr marL="457200" indent="-457200">
              <a:buFont typeface="+mj-lt"/>
              <a:buAutoNum type="arabicPeriod"/>
            </a:pPr>
            <a:r>
              <a:rPr lang="en-AU" sz="2800" dirty="0"/>
              <a:t>T</a:t>
            </a:r>
            <a:r>
              <a:rPr lang="en-AU" sz="2800" dirty="0" smtClean="0"/>
              <a:t>he process must </a:t>
            </a:r>
            <a:r>
              <a:rPr lang="en-AU" sz="2800" dirty="0"/>
              <a:t>identify and authenticate a </a:t>
            </a:r>
            <a:r>
              <a:rPr lang="en-AU" sz="2800" dirty="0" smtClean="0"/>
              <a:t>person.</a:t>
            </a:r>
          </a:p>
          <a:p>
            <a:pPr marL="457200" indent="-457200">
              <a:buFont typeface="+mj-lt"/>
              <a:buAutoNum type="arabicPeriod"/>
            </a:pPr>
            <a:r>
              <a:rPr lang="en-AU" sz="2800" dirty="0" smtClean="0"/>
              <a:t>It </a:t>
            </a:r>
            <a:r>
              <a:rPr lang="en-AU" sz="2800" dirty="0"/>
              <a:t>must indicate </a:t>
            </a:r>
            <a:r>
              <a:rPr lang="en-AU" sz="2800" dirty="0" smtClean="0"/>
              <a:t>the person’s approval of the terms.</a:t>
            </a:r>
          </a:p>
          <a:p>
            <a:pPr marL="457200" indent="-457200">
              <a:buFont typeface="+mj-lt"/>
              <a:buAutoNum type="arabicPeriod"/>
            </a:pPr>
            <a:r>
              <a:rPr lang="en-AU" sz="2800" dirty="0" smtClean="0"/>
              <a:t>The </a:t>
            </a:r>
            <a:r>
              <a:rPr lang="en-AU" sz="2800" dirty="0"/>
              <a:t>link between the signature and the contract </a:t>
            </a:r>
            <a:r>
              <a:rPr lang="en-AU" sz="2800" dirty="0" smtClean="0"/>
              <a:t>must be of </a:t>
            </a:r>
            <a:r>
              <a:rPr lang="en-AU" sz="2800" dirty="0"/>
              <a:t>sufficient </a:t>
            </a:r>
            <a:r>
              <a:rPr lang="en-AU" sz="2800" dirty="0" smtClean="0"/>
              <a:t>integrity.</a:t>
            </a:r>
          </a:p>
          <a:p>
            <a:endParaRPr lang="en-AU"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15</a:t>
            </a:fld>
            <a:endParaRPr lang="en-AU"/>
          </a:p>
        </p:txBody>
      </p:sp>
    </p:spTree>
    <p:extLst>
      <p:ext uri="{BB962C8B-B14F-4D97-AF65-F5344CB8AC3E}">
        <p14:creationId xmlns:p14="http://schemas.microsoft.com/office/powerpoint/2010/main" val="315766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a:t>
            </a:r>
            <a:endParaRPr lang="en-AU" dirty="0"/>
          </a:p>
        </p:txBody>
      </p:sp>
      <p:sp>
        <p:nvSpPr>
          <p:cNvPr id="3" name="Content Placeholder 2"/>
          <p:cNvSpPr>
            <a:spLocks noGrp="1"/>
          </p:cNvSpPr>
          <p:nvPr>
            <p:ph idx="1"/>
          </p:nvPr>
        </p:nvSpPr>
        <p:spPr/>
        <p:txBody>
          <a:bodyPr/>
          <a:lstStyle/>
          <a:p>
            <a:r>
              <a:rPr lang="en-AU" dirty="0" smtClean="0"/>
              <a:t>Questions for practitioners </a:t>
            </a:r>
            <a:r>
              <a:rPr lang="en-AU" dirty="0" smtClean="0"/>
              <a:t>to ask in determining if an electronic signing process is acceptable:</a:t>
            </a:r>
          </a:p>
          <a:p>
            <a:pPr marL="742950" indent="-742950">
              <a:buFont typeface="+mj-lt"/>
              <a:buAutoNum type="arabicPeriod"/>
            </a:pPr>
            <a:r>
              <a:rPr lang="en-AU" sz="2400" dirty="0" smtClean="0"/>
              <a:t>Can </a:t>
            </a:r>
            <a:r>
              <a:rPr lang="en-AU" sz="2400" dirty="0"/>
              <a:t>you prove that the approval is genuinely from the person asserting to have provided the electronic signature</a:t>
            </a:r>
            <a:r>
              <a:rPr lang="en-AU" sz="2400" dirty="0" smtClean="0"/>
              <a:t>?</a:t>
            </a:r>
          </a:p>
          <a:p>
            <a:pPr marL="742950" indent="-742950">
              <a:buFont typeface="+mj-lt"/>
              <a:buAutoNum type="arabicPeriod"/>
            </a:pPr>
            <a:r>
              <a:rPr lang="en-AU" sz="2400" dirty="0" smtClean="0"/>
              <a:t>Was the signing method used by the accepting party agreed to by the </a:t>
            </a:r>
            <a:r>
              <a:rPr lang="en-AU" sz="2400" dirty="0" err="1" smtClean="0"/>
              <a:t>offeror</a:t>
            </a:r>
            <a:r>
              <a:rPr lang="en-AU" sz="2400" dirty="0" smtClean="0"/>
              <a:t>?</a:t>
            </a:r>
          </a:p>
          <a:p>
            <a:pPr marL="742950" indent="-742950">
              <a:buFont typeface="+mj-lt"/>
              <a:buAutoNum type="arabicPeriod"/>
            </a:pPr>
            <a:r>
              <a:rPr lang="en-AU" sz="2400" dirty="0" smtClean="0"/>
              <a:t>Is it clear that </a:t>
            </a:r>
            <a:r>
              <a:rPr lang="en-AU" sz="2400" dirty="0" smtClean="0"/>
              <a:t>the person intended </a:t>
            </a:r>
            <a:r>
              <a:rPr lang="en-AU" sz="2400" dirty="0"/>
              <a:t>to approve the contract terms by </a:t>
            </a:r>
            <a:r>
              <a:rPr lang="en-AU" sz="2400" dirty="0" smtClean="0"/>
              <a:t>virtue of completing the </a:t>
            </a:r>
            <a:r>
              <a:rPr lang="en-AU" sz="2400" dirty="0" smtClean="0"/>
              <a:t>electronic </a:t>
            </a:r>
            <a:r>
              <a:rPr lang="en-AU" sz="2400" dirty="0" smtClean="0"/>
              <a:t>signature process?</a:t>
            </a:r>
          </a:p>
          <a:p>
            <a:pPr marL="742950" indent="-742950">
              <a:buFont typeface="+mj-lt"/>
              <a:buAutoNum type="arabicPeriod"/>
            </a:pPr>
            <a:r>
              <a:rPr lang="en-AU" sz="2400" dirty="0" smtClean="0"/>
              <a:t>Is the </a:t>
            </a:r>
            <a:r>
              <a:rPr lang="en-AU" sz="2400" dirty="0" smtClean="0"/>
              <a:t>signed document </a:t>
            </a:r>
            <a:r>
              <a:rPr lang="en-AU" sz="2400" dirty="0"/>
              <a:t>provided </a:t>
            </a:r>
            <a:r>
              <a:rPr lang="en-AU" sz="2400" dirty="0" smtClean="0"/>
              <a:t>back to the </a:t>
            </a:r>
            <a:r>
              <a:rPr lang="en-AU" sz="2400" dirty="0" err="1" smtClean="0"/>
              <a:t>offeror</a:t>
            </a:r>
            <a:r>
              <a:rPr lang="en-AU" sz="2400" dirty="0" smtClean="0"/>
              <a:t> the </a:t>
            </a:r>
            <a:r>
              <a:rPr lang="en-AU" sz="2400" dirty="0" smtClean="0"/>
              <a:t>same as that </a:t>
            </a:r>
            <a:r>
              <a:rPr lang="en-AU" sz="2400" dirty="0"/>
              <a:t>signed by the </a:t>
            </a:r>
            <a:r>
              <a:rPr lang="en-AU" sz="2400" dirty="0" smtClean="0"/>
              <a:t>accepting party and initially provided by the </a:t>
            </a:r>
            <a:r>
              <a:rPr lang="en-AU" sz="2400" dirty="0" err="1" smtClean="0"/>
              <a:t>offeror</a:t>
            </a:r>
            <a:r>
              <a:rPr lang="en-AU" sz="2400" dirty="0" smtClean="0"/>
              <a:t>?</a:t>
            </a:r>
            <a:endParaRPr lang="en-AU" sz="2400" dirty="0" smtClean="0"/>
          </a:p>
          <a:p>
            <a:pPr marL="742950" indent="-742950">
              <a:buFont typeface="+mj-lt"/>
              <a:buAutoNum type="arabicPeriod"/>
            </a:pPr>
            <a:endParaRPr lang="en-AU" sz="2000" dirty="0" smtClean="0"/>
          </a:p>
          <a:p>
            <a:pPr marL="742950" indent="-742950">
              <a:buFont typeface="+mj-lt"/>
              <a:buAutoNum type="arabicPeriod"/>
            </a:pPr>
            <a:endParaRPr lang="en-AU" sz="3600" dirty="0"/>
          </a:p>
          <a:p>
            <a:endParaRPr lang="en-AU" dirty="0"/>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16</a:t>
            </a:fld>
            <a:endParaRPr lang="en-AU"/>
          </a:p>
        </p:txBody>
      </p:sp>
    </p:spTree>
    <p:extLst>
      <p:ext uri="{BB962C8B-B14F-4D97-AF65-F5344CB8AC3E}">
        <p14:creationId xmlns:p14="http://schemas.microsoft.com/office/powerpoint/2010/main" val="328885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 – some cases - Email</a:t>
            </a:r>
            <a:endParaRPr lang="en-AU" dirty="0"/>
          </a:p>
        </p:txBody>
      </p:sp>
      <p:sp>
        <p:nvSpPr>
          <p:cNvPr id="3" name="Content Placeholder 2"/>
          <p:cNvSpPr>
            <a:spLocks noGrp="1"/>
          </p:cNvSpPr>
          <p:nvPr>
            <p:ph idx="1"/>
          </p:nvPr>
        </p:nvSpPr>
        <p:spPr/>
        <p:txBody>
          <a:bodyPr/>
          <a:lstStyle/>
          <a:p>
            <a:r>
              <a:rPr lang="en-AU" dirty="0" smtClean="0"/>
              <a:t>J Pereira </a:t>
            </a:r>
            <a:r>
              <a:rPr lang="en-AU" dirty="0" err="1" smtClean="0"/>
              <a:t>Fernandes</a:t>
            </a:r>
            <a:r>
              <a:rPr lang="en-AU" dirty="0" smtClean="0"/>
              <a:t> SA v Mehta [2006] 2 All ER 891</a:t>
            </a:r>
          </a:p>
          <a:p>
            <a:pPr marL="457200" indent="-457200">
              <a:buFont typeface="Arial" panose="020B0604020202020204" pitchFamily="34" charset="0"/>
              <a:buChar char="•"/>
            </a:pPr>
            <a:r>
              <a:rPr lang="en-AU" sz="2000" dirty="0" smtClean="0"/>
              <a:t>Defendant sent an email with an offer of a guarantee.  Defendant’s name not included </a:t>
            </a:r>
            <a:r>
              <a:rPr lang="en-AU" sz="2000" dirty="0" smtClean="0"/>
              <a:t>but </a:t>
            </a:r>
            <a:r>
              <a:rPr lang="en-AU" sz="2000" dirty="0" smtClean="0"/>
              <a:t>email header contained defendant’s email </a:t>
            </a:r>
            <a:r>
              <a:rPr lang="en-AU" sz="2000" dirty="0" smtClean="0"/>
              <a:t>address which contained their name.</a:t>
            </a:r>
            <a:endParaRPr lang="en-AU" sz="2000" dirty="0" smtClean="0"/>
          </a:p>
          <a:p>
            <a:pPr marL="457200" indent="-457200">
              <a:buFont typeface="Arial" panose="020B0604020202020204" pitchFamily="34" charset="0"/>
              <a:buChar char="•"/>
            </a:pPr>
            <a:r>
              <a:rPr lang="en-AU" sz="2000" dirty="0" smtClean="0"/>
              <a:t>Provided </a:t>
            </a:r>
            <a:r>
              <a:rPr lang="en-AU" sz="2000" dirty="0"/>
              <a:t>a person inserts their mark into a document with the intention of giving it authenticity, it does not matter if it’s a full name; or a first name prefixed by some or all initials; or by using a pseudonym or a combination of letters and numbers.  It makes no difference if a person does so in an electronic document or a hard copy</a:t>
            </a:r>
            <a:r>
              <a:rPr lang="en-AU" sz="2000" dirty="0" smtClean="0"/>
              <a:t>.</a:t>
            </a:r>
            <a:endParaRPr lang="en-AU" sz="2000" dirty="0" smtClean="0"/>
          </a:p>
          <a:p>
            <a:pPr marL="457200" indent="-457200">
              <a:buFont typeface="Arial" panose="020B0604020202020204" pitchFamily="34" charset="0"/>
              <a:buChar char="•"/>
            </a:pPr>
            <a:r>
              <a:rPr lang="en-AU" sz="2000" dirty="0" smtClean="0"/>
              <a:t>In this case, the automatic insertion of the email address in </a:t>
            </a:r>
            <a:r>
              <a:rPr lang="en-AU" sz="2000" dirty="0" smtClean="0"/>
              <a:t>the </a:t>
            </a:r>
            <a:r>
              <a:rPr lang="en-AU" sz="2000" dirty="0" smtClean="0"/>
              <a:t>header was too incidental to be evidence of the defendant’s intention to give the email authenticity.</a:t>
            </a:r>
          </a:p>
          <a:p>
            <a:pPr marL="457200" indent="-457200">
              <a:buFont typeface="Arial" panose="020B0604020202020204" pitchFamily="34" charset="0"/>
              <a:buChar char="•"/>
            </a:pPr>
            <a:r>
              <a:rPr lang="en-AU" sz="2000" dirty="0" smtClean="0"/>
              <a:t>However, in </a:t>
            </a:r>
            <a:r>
              <a:rPr lang="en-AU" sz="2000" dirty="0" err="1" smtClean="0"/>
              <a:t>obita</a:t>
            </a:r>
            <a:r>
              <a:rPr lang="en-AU" sz="2000" dirty="0" smtClean="0"/>
              <a:t>, Judge </a:t>
            </a:r>
            <a:r>
              <a:rPr lang="en-AU" sz="2000" dirty="0" err="1" smtClean="0"/>
              <a:t>Pelling</a:t>
            </a:r>
            <a:r>
              <a:rPr lang="en-AU" sz="2000" dirty="0" smtClean="0"/>
              <a:t> QC held that a person typing his or her </a:t>
            </a:r>
            <a:r>
              <a:rPr lang="en-AU" sz="2000" dirty="0" smtClean="0"/>
              <a:t>name into an email, including via typing an email address, </a:t>
            </a:r>
            <a:r>
              <a:rPr lang="en-AU" sz="2000" dirty="0" smtClean="0"/>
              <a:t>into an email could be a sufficient signature for the purpose of satisfying the Statute of Frauds.  </a:t>
            </a:r>
          </a:p>
          <a:p>
            <a:pPr marL="457200" indent="-457200">
              <a:buFont typeface="Arial" panose="020B0604020202020204" pitchFamily="34" charset="0"/>
              <a:buChar char="•"/>
            </a:pPr>
            <a:endParaRPr lang="en-AU" dirty="0"/>
          </a:p>
        </p:txBody>
      </p:sp>
      <p:sp>
        <p:nvSpPr>
          <p:cNvPr id="4" name="Footer Placeholder 3"/>
          <p:cNvSpPr>
            <a:spLocks noGrp="1"/>
          </p:cNvSpPr>
          <p:nvPr>
            <p:ph type="ftr" sz="quarter" idx="11"/>
          </p:nvPr>
        </p:nvSpPr>
        <p:spPr/>
        <p:txBody>
          <a:bodyPr/>
          <a:lstStyle/>
          <a:p>
            <a:r>
              <a:rPr lang="en-AU" dirty="0"/>
              <a:t>Do We Have a Deal? | 16 March 2016</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17</a:t>
            </a:fld>
            <a:endParaRPr lang="en-AU"/>
          </a:p>
        </p:txBody>
      </p:sp>
    </p:spTree>
    <p:extLst>
      <p:ext uri="{BB962C8B-B14F-4D97-AF65-F5344CB8AC3E}">
        <p14:creationId xmlns:p14="http://schemas.microsoft.com/office/powerpoint/2010/main" val="351542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 – some cases - Email</a:t>
            </a:r>
            <a:endParaRPr lang="en-AU" dirty="0"/>
          </a:p>
        </p:txBody>
      </p:sp>
      <p:sp>
        <p:nvSpPr>
          <p:cNvPr id="3" name="Content Placeholder 2"/>
          <p:cNvSpPr>
            <a:spLocks noGrp="1"/>
          </p:cNvSpPr>
          <p:nvPr>
            <p:ph idx="1"/>
          </p:nvPr>
        </p:nvSpPr>
        <p:spPr/>
        <p:txBody>
          <a:bodyPr/>
          <a:lstStyle/>
          <a:p>
            <a:r>
              <a:rPr lang="en-AU" dirty="0" smtClean="0"/>
              <a:t>Legal Services Board v Forster [2010] VSC 192</a:t>
            </a:r>
          </a:p>
          <a:p>
            <a:pPr marL="342900" indent="-342900">
              <a:buFont typeface="Arial" panose="020B0604020202020204" pitchFamily="34" charset="0"/>
              <a:buChar char="•"/>
            </a:pPr>
            <a:r>
              <a:rPr lang="en-AU" sz="2000" dirty="0" smtClean="0"/>
              <a:t>Legal Services Board circulated a resolution to appoint a receiver to a legal practice which was required to be signed by the members of the Board.</a:t>
            </a:r>
          </a:p>
          <a:p>
            <a:pPr marL="342900" indent="-342900">
              <a:buFont typeface="Arial" panose="020B0604020202020204" pitchFamily="34" charset="0"/>
              <a:buChar char="•"/>
            </a:pPr>
            <a:r>
              <a:rPr lang="en-AU" sz="2000" dirty="0" smtClean="0"/>
              <a:t>One member sent an email with the resolution and stated: “The signature is typed in as I am away at the moment and don’t have access to a printer”.</a:t>
            </a:r>
          </a:p>
          <a:p>
            <a:pPr marL="342900" indent="-342900">
              <a:buFont typeface="Arial" panose="020B0604020202020204" pitchFamily="34" charset="0"/>
              <a:buChar char="•"/>
            </a:pPr>
            <a:r>
              <a:rPr lang="en-AU" sz="2000" dirty="0" smtClean="0"/>
              <a:t>Emerton J held that the typed signature was intended to stand as the person’s signature. He referred to common law authorities, such as Morton v Copeland, that a signature may be any mark which identifies it as the act of the party.</a:t>
            </a:r>
          </a:p>
          <a:p>
            <a:pPr marL="342900" indent="-342900">
              <a:buFont typeface="Arial" panose="020B0604020202020204" pitchFamily="34" charset="0"/>
              <a:buChar char="•"/>
            </a:pPr>
            <a:r>
              <a:rPr lang="en-AU" sz="2000" dirty="0" smtClean="0"/>
              <a:t>Emerton J also noted that the method used had been consented to by the entire Board and that, therefore, this form of signing was validated by section 9 of the Electronic Transactions (Victoria) Act 2000 (Vic</a:t>
            </a:r>
            <a:r>
              <a:rPr lang="en-AU" sz="2000" dirty="0" smtClean="0"/>
              <a:t>).</a:t>
            </a:r>
          </a:p>
          <a:p>
            <a:pPr marL="342900" indent="-342900">
              <a:buFont typeface="Arial" panose="020B0604020202020204" pitchFamily="34" charset="0"/>
              <a:buChar char="•"/>
            </a:pPr>
            <a:r>
              <a:rPr lang="en-AU" sz="2000" dirty="0" smtClean="0"/>
              <a:t>See also Harding v Brisbane City Council &amp; </a:t>
            </a:r>
            <a:r>
              <a:rPr lang="en-AU" sz="2000" dirty="0" err="1" smtClean="0"/>
              <a:t>Ors</a:t>
            </a:r>
            <a:r>
              <a:rPr lang="en-AU" sz="2000" dirty="0" smtClean="0"/>
              <a:t> [2009] 196 QPELR 207.</a:t>
            </a:r>
            <a:r>
              <a:rPr lang="en-AU" sz="2000" dirty="0" smtClean="0"/>
              <a:t/>
            </a:r>
            <a:br>
              <a:rPr lang="en-AU" sz="2000" dirty="0" smtClean="0"/>
            </a:br>
            <a:endParaRPr lang="en-AU" sz="2000" dirty="0"/>
          </a:p>
        </p:txBody>
      </p:sp>
      <p:sp>
        <p:nvSpPr>
          <p:cNvPr id="4" name="Footer Placeholder 3"/>
          <p:cNvSpPr>
            <a:spLocks noGrp="1"/>
          </p:cNvSpPr>
          <p:nvPr>
            <p:ph type="ftr" sz="quarter" idx="11"/>
          </p:nvPr>
        </p:nvSpPr>
        <p:spPr/>
        <p:txBody>
          <a:bodyPr/>
          <a:lstStyle/>
          <a:p>
            <a:r>
              <a:rPr lang="en-AU" smtClean="0"/>
              <a:t>Title of presentation | 10 April 2015 |</a:t>
            </a:r>
            <a:endParaRPr lang="en-AU"/>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18</a:t>
            </a:fld>
            <a:endParaRPr lang="en-AU"/>
          </a:p>
        </p:txBody>
      </p:sp>
    </p:spTree>
    <p:extLst>
      <p:ext uri="{BB962C8B-B14F-4D97-AF65-F5344CB8AC3E}">
        <p14:creationId xmlns:p14="http://schemas.microsoft.com/office/powerpoint/2010/main" val="356689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 – some cases – </a:t>
            </a:r>
            <a:r>
              <a:rPr lang="en-AU" dirty="0" err="1" smtClean="0"/>
              <a:t>clickwrap</a:t>
            </a:r>
            <a:r>
              <a:rPr lang="en-AU" dirty="0" smtClean="0"/>
              <a:t> and </a:t>
            </a:r>
            <a:r>
              <a:rPr lang="en-AU" dirty="0" err="1" smtClean="0"/>
              <a:t>browsewrap</a:t>
            </a:r>
            <a:endParaRPr lang="en-AU" dirty="0"/>
          </a:p>
        </p:txBody>
      </p:sp>
      <p:sp>
        <p:nvSpPr>
          <p:cNvPr id="3" name="Content Placeholder 2"/>
          <p:cNvSpPr>
            <a:spLocks noGrp="1"/>
          </p:cNvSpPr>
          <p:nvPr>
            <p:ph idx="1"/>
          </p:nvPr>
        </p:nvSpPr>
        <p:spPr/>
        <p:txBody>
          <a:bodyPr/>
          <a:lstStyle/>
          <a:p>
            <a:r>
              <a:rPr lang="en-AU" i="1" dirty="0"/>
              <a:t>Bay International AG v Creative Writing Festival Entertainment Pty Ltd</a:t>
            </a:r>
            <a:r>
              <a:rPr lang="en-AU" dirty="0"/>
              <a:t> (2006) 170 FCR </a:t>
            </a:r>
            <a:r>
              <a:rPr lang="en-AU" dirty="0" smtClean="0"/>
              <a:t>450</a:t>
            </a:r>
          </a:p>
          <a:p>
            <a:pPr marL="457200" indent="-457200">
              <a:buFont typeface="Arial" panose="020B0604020202020204" pitchFamily="34" charset="0"/>
              <a:buChar char="•"/>
            </a:pPr>
            <a:r>
              <a:rPr lang="en-AU" sz="2000" dirty="0"/>
              <a:t>Clicking on “send this order” and “purchase ticket” buttons on an online form (after having provided identification) </a:t>
            </a:r>
            <a:r>
              <a:rPr lang="en-AU" sz="2000" dirty="0" smtClean="0"/>
              <a:t>was held </a:t>
            </a:r>
            <a:r>
              <a:rPr lang="en-AU" sz="2000" dirty="0"/>
              <a:t>to constitute the signing of an electronic </a:t>
            </a:r>
            <a:r>
              <a:rPr lang="en-AU" sz="2000" dirty="0" smtClean="0"/>
              <a:t>contract.</a:t>
            </a:r>
          </a:p>
          <a:p>
            <a:endParaRPr lang="en-US" sz="2000" dirty="0" smtClean="0"/>
          </a:p>
          <a:p>
            <a:r>
              <a:rPr lang="en-US" sz="2000" dirty="0" smtClean="0"/>
              <a:t>US decisions indicate that </a:t>
            </a:r>
            <a:r>
              <a:rPr lang="en-US" sz="2000" dirty="0" err="1" smtClean="0"/>
              <a:t>browsewrap</a:t>
            </a:r>
            <a:r>
              <a:rPr lang="en-US" sz="2000" dirty="0" smtClean="0"/>
              <a:t> agreements will be upheld if the user has actual or constructive knowledge of a website or app’s terms and conditions prior to use.  Every occasion that a </a:t>
            </a:r>
            <a:r>
              <a:rPr lang="en-US" sz="2000" dirty="0" err="1" smtClean="0"/>
              <a:t>clickwrap</a:t>
            </a:r>
            <a:r>
              <a:rPr lang="en-US" sz="2000" dirty="0" smtClean="0"/>
              <a:t> agreement has been considered by the courts in the US, they have been found to be enforceable. </a:t>
            </a:r>
          </a:p>
          <a:p>
            <a:r>
              <a:rPr lang="en-AU" sz="1600" dirty="0" smtClean="0"/>
              <a:t>Fitzgerald</a:t>
            </a:r>
            <a:r>
              <a:rPr lang="en-AU" sz="1600" dirty="0"/>
              <a:t>, Fitzgerald, Middleton, Clark and Lim, “Internet and E-Commerce Law, Business and Policy” </a:t>
            </a:r>
            <a:r>
              <a:rPr lang="en-AU" sz="1600" dirty="0" err="1" smtClean="0"/>
              <a:t>Lawbook</a:t>
            </a:r>
            <a:r>
              <a:rPr lang="en-AU" sz="1600" dirty="0" smtClean="0"/>
              <a:t> Co, 2011</a:t>
            </a:r>
            <a:endParaRPr lang="en-US" sz="1600" dirty="0" smtClean="0"/>
          </a:p>
          <a:p>
            <a:pPr marL="342900" indent="-342900">
              <a:buFont typeface="Arial" panose="020B0604020202020204" pitchFamily="34" charset="0"/>
              <a:buChar char="•"/>
            </a:pPr>
            <a:endParaRPr lang="en-AU" sz="2000" dirty="0"/>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19</a:t>
            </a:fld>
            <a:endParaRPr lang="en-AU"/>
          </a:p>
        </p:txBody>
      </p:sp>
    </p:spTree>
    <p:extLst>
      <p:ext uri="{BB962C8B-B14F-4D97-AF65-F5344CB8AC3E}">
        <p14:creationId xmlns:p14="http://schemas.microsoft.com/office/powerpoint/2010/main" val="9456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Signatures – some cases – other forms of e-signing</a:t>
            </a:r>
            <a:endParaRPr lang="en-AU" dirty="0"/>
          </a:p>
        </p:txBody>
      </p:sp>
      <p:sp>
        <p:nvSpPr>
          <p:cNvPr id="3" name="Content Placeholder 2"/>
          <p:cNvSpPr>
            <a:spLocks noGrp="1"/>
          </p:cNvSpPr>
          <p:nvPr>
            <p:ph idx="1"/>
          </p:nvPr>
        </p:nvSpPr>
        <p:spPr/>
        <p:txBody>
          <a:bodyPr/>
          <a:lstStyle/>
          <a:p>
            <a:r>
              <a:rPr lang="en-AU" dirty="0"/>
              <a:t>Getup Ltd v Electoral Commissioner (2010) 189 FCR </a:t>
            </a:r>
            <a:r>
              <a:rPr lang="en-AU" dirty="0" smtClean="0"/>
              <a:t>165</a:t>
            </a:r>
          </a:p>
          <a:p>
            <a:pPr marL="342900" indent="-342900">
              <a:buFont typeface="Arial" panose="020B0604020202020204" pitchFamily="34" charset="0"/>
              <a:buChar char="•"/>
            </a:pPr>
            <a:r>
              <a:rPr lang="en-AU" sz="2000" dirty="0" smtClean="0"/>
              <a:t>The </a:t>
            </a:r>
            <a:r>
              <a:rPr lang="en-AU" sz="2000" dirty="0"/>
              <a:t>signing of an electronic document with a conventional signature but using a digital pen on a tablet is one of the few methods </a:t>
            </a:r>
            <a:r>
              <a:rPr lang="en-AU" sz="2000" dirty="0" smtClean="0"/>
              <a:t>considered.  </a:t>
            </a:r>
          </a:p>
          <a:p>
            <a:pPr marL="342900" indent="-342900">
              <a:buFont typeface="Arial" panose="020B0604020202020204" pitchFamily="34" charset="0"/>
              <a:buChar char="•"/>
            </a:pPr>
            <a:r>
              <a:rPr lang="en-AU" sz="2000" dirty="0" smtClean="0"/>
              <a:t>The </a:t>
            </a:r>
            <a:r>
              <a:rPr lang="en-AU" sz="2000" dirty="0"/>
              <a:t>Federal Court held that this method satisfied a legislative requirement to provide a signed form.  </a:t>
            </a:r>
            <a:endParaRPr lang="en-AU" sz="2000" dirty="0" smtClean="0"/>
          </a:p>
          <a:p>
            <a:pPr marL="342900" indent="-342900">
              <a:buFont typeface="Arial" panose="020B0604020202020204" pitchFamily="34" charset="0"/>
              <a:buChar char="•"/>
            </a:pPr>
            <a:r>
              <a:rPr lang="en-AU" sz="2000" dirty="0" smtClean="0"/>
              <a:t>Justice </a:t>
            </a:r>
            <a:r>
              <a:rPr lang="en-AU" sz="2000" dirty="0" err="1"/>
              <a:t>Perram</a:t>
            </a:r>
            <a:r>
              <a:rPr lang="en-AU" sz="2000" dirty="0"/>
              <a:t> noted, as an aside, that whilst such a method of signing could be subject to abuse through forging or manipulation of the signature, he could not discern any greater risk in this situation than with forms provided via fax or email scans.</a:t>
            </a:r>
          </a:p>
          <a:p>
            <a:r>
              <a:rPr lang="en-AU" dirty="0"/>
              <a:t> </a:t>
            </a:r>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20</a:t>
            </a:fld>
            <a:endParaRPr lang="en-AU"/>
          </a:p>
        </p:txBody>
      </p:sp>
    </p:spTree>
    <p:extLst>
      <p:ext uri="{BB962C8B-B14F-4D97-AF65-F5344CB8AC3E}">
        <p14:creationId xmlns:p14="http://schemas.microsoft.com/office/powerpoint/2010/main" val="161191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Electronic Acceptance – Issues for the Future</a:t>
            </a:r>
            <a:endParaRPr lang="en-AU"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2400" dirty="0" smtClean="0"/>
              <a:t>Does the postal acceptance rule have a place in electronic contracts? - instantaneous communication or does it have parallels with letters – email versus </a:t>
            </a:r>
            <a:r>
              <a:rPr lang="en-AU" sz="2400" dirty="0" err="1" smtClean="0"/>
              <a:t>clickwrap</a:t>
            </a:r>
            <a:r>
              <a:rPr lang="en-AU" sz="2400" dirty="0" smtClean="0"/>
              <a:t>.</a:t>
            </a:r>
          </a:p>
          <a:p>
            <a:pPr marL="457200" indent="-457200">
              <a:buFont typeface="Arial" panose="020B0604020202020204" pitchFamily="34" charset="0"/>
              <a:buChar char="•"/>
            </a:pPr>
            <a:r>
              <a:rPr lang="en-AU" sz="2400" dirty="0" smtClean="0"/>
              <a:t>Could the “last act” rule become more significant than notions of signatures? – Cheshire &amp; </a:t>
            </a:r>
            <a:r>
              <a:rPr lang="en-AU" sz="2400" dirty="0" err="1" smtClean="0"/>
              <a:t>Fifoots</a:t>
            </a:r>
            <a:endParaRPr lang="en-AU" sz="2400" dirty="0" smtClean="0"/>
          </a:p>
          <a:p>
            <a:pPr marL="457200" indent="-457200">
              <a:buFont typeface="Arial" panose="020B0604020202020204" pitchFamily="34" charset="0"/>
              <a:buChar char="•"/>
            </a:pPr>
            <a:r>
              <a:rPr lang="en-AU" sz="2400" dirty="0" smtClean="0"/>
              <a:t>What will emerge as the mainstream form of electronic contracts (and replace email scans of hard copy contracts)? – </a:t>
            </a:r>
            <a:r>
              <a:rPr lang="en-AU" sz="2400" dirty="0" err="1" smtClean="0"/>
              <a:t>Docusign</a:t>
            </a:r>
            <a:r>
              <a:rPr lang="en-AU" sz="2400" dirty="0" smtClean="0"/>
              <a:t>, </a:t>
            </a:r>
            <a:r>
              <a:rPr lang="en-AU" sz="2400" dirty="0" err="1" smtClean="0"/>
              <a:t>Echosign</a:t>
            </a:r>
            <a:endParaRPr lang="en-AU" sz="2400" dirty="0" smtClean="0"/>
          </a:p>
          <a:p>
            <a:pPr marL="457200" indent="-457200">
              <a:buFont typeface="Arial" panose="020B0604020202020204" pitchFamily="34" charset="0"/>
              <a:buChar char="•"/>
            </a:pPr>
            <a:r>
              <a:rPr lang="en-AU" sz="2400" dirty="0" smtClean="0"/>
              <a:t>Will digital signatures replace all signatures? – </a:t>
            </a:r>
            <a:r>
              <a:rPr lang="en-AU" sz="2400" dirty="0" err="1" smtClean="0"/>
              <a:t>eg</a:t>
            </a:r>
            <a:r>
              <a:rPr lang="en-AU" sz="2400" dirty="0" smtClean="0"/>
              <a:t> biometrics versus password, pins, signatures.</a:t>
            </a:r>
          </a:p>
          <a:p>
            <a:pPr marL="457200" indent="-457200">
              <a:buFont typeface="Arial" panose="020B0604020202020204" pitchFamily="34" charset="0"/>
              <a:buChar char="•"/>
            </a:pPr>
            <a:r>
              <a:rPr lang="en-AU" sz="2400" dirty="0" smtClean="0"/>
              <a:t>How will the law of contract deal with EDI and internet of things (law of agency)?</a:t>
            </a:r>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21</a:t>
            </a:fld>
            <a:endParaRPr lang="en-AU"/>
          </a:p>
        </p:txBody>
      </p:sp>
    </p:spTree>
    <p:extLst>
      <p:ext uri="{BB962C8B-B14F-4D97-AF65-F5344CB8AC3E}">
        <p14:creationId xmlns:p14="http://schemas.microsoft.com/office/powerpoint/2010/main" val="261304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Tips for Practitioners</a:t>
            </a:r>
            <a:endParaRPr lang="en-AU" dirty="0"/>
          </a:p>
        </p:txBody>
      </p:sp>
      <p:sp>
        <p:nvSpPr>
          <p:cNvPr id="3" name="Content Placeholder 2"/>
          <p:cNvSpPr>
            <a:spLocks noGrp="1"/>
          </p:cNvSpPr>
          <p:nvPr>
            <p:ph idx="1"/>
          </p:nvPr>
        </p:nvSpPr>
        <p:spPr/>
        <p:txBody>
          <a:bodyPr/>
          <a:lstStyle/>
          <a:p>
            <a:pPr marL="514350" indent="-514350">
              <a:buFont typeface="+mj-lt"/>
              <a:buAutoNum type="arabicPeriod"/>
            </a:pPr>
            <a:r>
              <a:rPr lang="en-AU" sz="2800" dirty="0" smtClean="0"/>
              <a:t>Focus on function over form when advising upon acceptances of contractual offers (</a:t>
            </a:r>
            <a:r>
              <a:rPr lang="en-AU" sz="2800" dirty="0" err="1" smtClean="0"/>
              <a:t>eg</a:t>
            </a:r>
            <a:r>
              <a:rPr lang="en-AU" sz="2800" dirty="0" smtClean="0"/>
              <a:t> agreement via email can be OK).</a:t>
            </a:r>
          </a:p>
          <a:p>
            <a:pPr marL="514350" indent="-514350">
              <a:buFont typeface="+mj-lt"/>
              <a:buAutoNum type="arabicPeriod"/>
            </a:pPr>
            <a:r>
              <a:rPr lang="en-AU" sz="2800" dirty="0" smtClean="0"/>
              <a:t>If using an electronic method, ensure the method of acceptance is clearly agreed by parties (</a:t>
            </a:r>
            <a:r>
              <a:rPr lang="en-AU" sz="2800" dirty="0" err="1" smtClean="0"/>
              <a:t>eg</a:t>
            </a:r>
            <a:r>
              <a:rPr lang="en-AU" sz="2800" dirty="0" smtClean="0"/>
              <a:t> email agreement prior).</a:t>
            </a:r>
          </a:p>
          <a:p>
            <a:pPr marL="514350" indent="-514350">
              <a:buFont typeface="+mj-lt"/>
              <a:buAutoNum type="arabicPeriod"/>
            </a:pPr>
            <a:r>
              <a:rPr lang="en-AU" sz="2800" dirty="0" smtClean="0"/>
              <a:t>Ensure the method of acceptance identifies the parties accepting (</a:t>
            </a:r>
            <a:r>
              <a:rPr lang="en-AU" sz="2800" dirty="0" err="1" smtClean="0"/>
              <a:t>eg</a:t>
            </a:r>
            <a:r>
              <a:rPr lang="en-AU" sz="2800" dirty="0" smtClean="0"/>
              <a:t> personal versus group email receipt).</a:t>
            </a:r>
          </a:p>
          <a:p>
            <a:pPr marL="514350" indent="-514350">
              <a:buFont typeface="+mj-lt"/>
              <a:buAutoNum type="arabicPeriod"/>
            </a:pPr>
            <a:r>
              <a:rPr lang="en-AU" sz="2800" dirty="0" smtClean="0"/>
              <a:t>Ensure an acceptance is linked to a clear set of terms that can’t be altered subsequently (</a:t>
            </a:r>
            <a:r>
              <a:rPr lang="en-AU" sz="2800" dirty="0" err="1" smtClean="0"/>
              <a:t>eg</a:t>
            </a:r>
            <a:r>
              <a:rPr lang="en-AU" sz="2800" dirty="0" smtClean="0"/>
              <a:t> pdf of whole document verses signing page only). </a:t>
            </a:r>
          </a:p>
          <a:p>
            <a:pPr marL="514350" indent="-514350">
              <a:buFont typeface="+mj-lt"/>
              <a:buAutoNum type="arabicPeriod"/>
            </a:pPr>
            <a:endParaRPr lang="en-AU" dirty="0"/>
          </a:p>
        </p:txBody>
      </p:sp>
      <p:sp>
        <p:nvSpPr>
          <p:cNvPr id="4" name="Footer Placeholder 3"/>
          <p:cNvSpPr>
            <a:spLocks noGrp="1"/>
          </p:cNvSpPr>
          <p:nvPr>
            <p:ph type="ftr" sz="quarter" idx="11"/>
          </p:nvPr>
        </p:nvSpPr>
        <p:spPr/>
        <p:txBody>
          <a:bodyPr/>
          <a:lstStyle/>
          <a:p>
            <a:r>
              <a:rPr lang="en-AU" dirty="0"/>
              <a:t>Do We Have a Deal? | 16 March 2016 |</a:t>
            </a:r>
            <a:endParaRPr lang="en-AU" dirty="0"/>
          </a:p>
        </p:txBody>
      </p:sp>
      <p:sp>
        <p:nvSpPr>
          <p:cNvPr id="5" name="Slide Number Placeholder 4"/>
          <p:cNvSpPr>
            <a:spLocks noGrp="1"/>
          </p:cNvSpPr>
          <p:nvPr>
            <p:ph type="sldNum" sz="quarter" idx="12"/>
          </p:nvPr>
        </p:nvSpPr>
        <p:spPr/>
        <p:txBody>
          <a:bodyPr/>
          <a:lstStyle/>
          <a:p>
            <a:r>
              <a:rPr lang="en-AU" smtClean="0"/>
              <a:t>Page</a:t>
            </a:r>
            <a:fld id="{A1A3A419-46F7-4840-8C39-0FB8F6169D0F}" type="slidenum">
              <a:rPr lang="en-AU" smtClean="0"/>
              <a:pPr/>
              <a:t>22</a:t>
            </a:fld>
            <a:endParaRPr lang="en-AU"/>
          </a:p>
        </p:txBody>
      </p:sp>
    </p:spTree>
    <p:extLst>
      <p:ext uri="{BB962C8B-B14F-4D97-AF65-F5344CB8AC3E}">
        <p14:creationId xmlns:p14="http://schemas.microsoft.com/office/powerpoint/2010/main" val="49397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2034</Words>
  <Application>Microsoft Office PowerPoint</Application>
  <PresentationFormat>Widescreen</PresentationFormat>
  <Paragraphs>168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Times New Roman</vt:lpstr>
      <vt:lpstr>Office Theme</vt:lpstr>
      <vt:lpstr>PowerPoint Presentation</vt:lpstr>
      <vt:lpstr>Do we Have a Deal? Verifying the Acceptance of a Contract</vt:lpstr>
      <vt:lpstr>Overview</vt:lpstr>
      <vt:lpstr>Acceptance</vt:lpstr>
      <vt:lpstr>Forms of Acceptance</vt:lpstr>
      <vt:lpstr>Forms of acceptance</vt:lpstr>
      <vt:lpstr>Acceptance principles</vt:lpstr>
      <vt:lpstr>Signatures – Courts’ flexible approach</vt:lpstr>
      <vt:lpstr>Signatures – Courts’ flexible approach</vt:lpstr>
      <vt:lpstr>Signatures – Courts’ flexible approach</vt:lpstr>
      <vt:lpstr>Signatures – function over form</vt:lpstr>
      <vt:lpstr>Electronic Signatures</vt:lpstr>
      <vt:lpstr>Electronic Signatures</vt:lpstr>
      <vt:lpstr>Electronic Signatures</vt:lpstr>
      <vt:lpstr>Electronic Signatures</vt:lpstr>
      <vt:lpstr>Electronic Signatures</vt:lpstr>
      <vt:lpstr>Electronic Signatures – some cases - Email</vt:lpstr>
      <vt:lpstr>Electronic Signatures – some cases - Email</vt:lpstr>
      <vt:lpstr>Electronic Signatures – some cases – clickwrap and browsewrap</vt:lpstr>
      <vt:lpstr>Electronic Signatures – some cases – other forms of e-signing</vt:lpstr>
      <vt:lpstr>Electronic Acceptance – Issues for the Future</vt:lpstr>
      <vt:lpstr>Tips for Practitioners</vt:lpstr>
    </vt:vector>
  </TitlesOfParts>
  <Company>Norton GledHill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Norton Gledhill</cp:lastModifiedBy>
  <cp:revision>89</cp:revision>
  <dcterms:created xsi:type="dcterms:W3CDTF">2015-04-29T02:46:46Z</dcterms:created>
  <dcterms:modified xsi:type="dcterms:W3CDTF">2016-03-09T06:12:45Z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pt">
    <vt:lpwstr>2013</vt:lpwstr>
  </property>
  <property fmtid="{D5CDD505-2E9C-101B-9397-08002B2CF9AE}" pid="3" name="pm">
    <vt:lpwstr>04</vt:lpwstr>
  </property>
</Properties>
</file>