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56" r:id="rId5"/>
  </p:sldMasterIdLst>
  <p:notesMasterIdLst>
    <p:notesMasterId r:id="rId45"/>
  </p:notesMasterIdLst>
  <p:sldIdLst>
    <p:sldId id="258" r:id="rId6"/>
    <p:sldId id="257" r:id="rId7"/>
    <p:sldId id="329" r:id="rId8"/>
    <p:sldId id="294" r:id="rId9"/>
    <p:sldId id="346" r:id="rId10"/>
    <p:sldId id="335" r:id="rId11"/>
    <p:sldId id="352" r:id="rId12"/>
    <p:sldId id="353" r:id="rId13"/>
    <p:sldId id="354" r:id="rId14"/>
    <p:sldId id="355" r:id="rId15"/>
    <p:sldId id="356" r:id="rId16"/>
    <p:sldId id="357" r:id="rId17"/>
    <p:sldId id="358" r:id="rId18"/>
    <p:sldId id="317" r:id="rId19"/>
    <p:sldId id="338" r:id="rId20"/>
    <p:sldId id="339" r:id="rId21"/>
    <p:sldId id="350" r:id="rId22"/>
    <p:sldId id="336" r:id="rId23"/>
    <p:sldId id="359" r:id="rId24"/>
    <p:sldId id="333" r:id="rId25"/>
    <p:sldId id="334" r:id="rId26"/>
    <p:sldId id="341" r:id="rId27"/>
    <p:sldId id="318" r:id="rId28"/>
    <p:sldId id="344" r:id="rId29"/>
    <p:sldId id="345" r:id="rId30"/>
    <p:sldId id="361" r:id="rId31"/>
    <p:sldId id="362" r:id="rId32"/>
    <p:sldId id="364" r:id="rId33"/>
    <p:sldId id="365" r:id="rId34"/>
    <p:sldId id="366" r:id="rId35"/>
    <p:sldId id="372" r:id="rId36"/>
    <p:sldId id="367" r:id="rId37"/>
    <p:sldId id="368" r:id="rId38"/>
    <p:sldId id="369" r:id="rId39"/>
    <p:sldId id="370" r:id="rId40"/>
    <p:sldId id="316" r:id="rId41"/>
    <p:sldId id="349" r:id="rId42"/>
    <p:sldId id="348" r:id="rId43"/>
    <p:sldId id="371" r:id="rId4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808183"/>
    <a:srgbClr val="E6E7E8"/>
    <a:srgbClr val="FFFEFF"/>
    <a:srgbClr val="00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2F82FE-24EC-4375-998A-2B8D4C797CE3}" v="2" dt="2017-03-06T02:43:49.536"/>
    <p1510:client id="{6E95ACEF-FB25-485A-B403-3B19D020F88D}" v="3" dt="2017-03-06T03:58:07.6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52E771-FD00-4C52-AD96-15DAC580C43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EC1A1FB4-F85C-44EF-B3A9-41AE462A8944}">
      <dgm:prSet/>
      <dgm:spPr/>
      <dgm:t>
        <a:bodyPr/>
        <a:lstStyle/>
        <a:p>
          <a:pPr rtl="0"/>
          <a:r>
            <a:rPr lang="en-AU" baseline="0"/>
            <a:t>What is data?</a:t>
          </a:r>
          <a:endParaRPr lang="en-AU"/>
        </a:p>
      </dgm:t>
    </dgm:pt>
    <dgm:pt modelId="{3940BEB0-8173-454E-A994-F17AD29F3114}" type="parTrans" cxnId="{FB50FF99-6247-40C3-9C85-E76254609CF7}">
      <dgm:prSet/>
      <dgm:spPr/>
      <dgm:t>
        <a:bodyPr/>
        <a:lstStyle/>
        <a:p>
          <a:endParaRPr lang="en-AU"/>
        </a:p>
      </dgm:t>
    </dgm:pt>
    <dgm:pt modelId="{4DE8AE66-ECC7-446F-8B30-880255C97FAD}" type="sibTrans" cxnId="{FB50FF99-6247-40C3-9C85-E76254609CF7}">
      <dgm:prSet/>
      <dgm:spPr/>
      <dgm:t>
        <a:bodyPr/>
        <a:lstStyle/>
        <a:p>
          <a:endParaRPr lang="en-AU"/>
        </a:p>
      </dgm:t>
    </dgm:pt>
    <dgm:pt modelId="{77D6C0AD-DA48-455C-B7F7-9BAD0BC2D38D}">
      <dgm:prSet/>
      <dgm:spPr/>
      <dgm:t>
        <a:bodyPr/>
        <a:lstStyle/>
        <a:p>
          <a:pPr rtl="0"/>
          <a:r>
            <a:rPr lang="en-AU" baseline="0"/>
            <a:t>What about meta-data?</a:t>
          </a:r>
          <a:endParaRPr lang="en-AU"/>
        </a:p>
      </dgm:t>
    </dgm:pt>
    <dgm:pt modelId="{4E250508-9693-49D9-886E-9461DFBC6752}" type="parTrans" cxnId="{E04A2BEE-5355-49F4-9C24-A9829F82F513}">
      <dgm:prSet/>
      <dgm:spPr/>
      <dgm:t>
        <a:bodyPr/>
        <a:lstStyle/>
        <a:p>
          <a:endParaRPr lang="en-AU"/>
        </a:p>
      </dgm:t>
    </dgm:pt>
    <dgm:pt modelId="{B8E43C82-CF3D-4067-B349-3FBBE1548537}" type="sibTrans" cxnId="{E04A2BEE-5355-49F4-9C24-A9829F82F513}">
      <dgm:prSet/>
      <dgm:spPr/>
      <dgm:t>
        <a:bodyPr/>
        <a:lstStyle/>
        <a:p>
          <a:endParaRPr lang="en-AU"/>
        </a:p>
      </dgm:t>
    </dgm:pt>
    <dgm:pt modelId="{896703DB-EE6E-4F15-AA6A-6F042631EE81}">
      <dgm:prSet/>
      <dgm:spPr/>
      <dgm:t>
        <a:bodyPr/>
        <a:lstStyle/>
        <a:p>
          <a:pPr rtl="0"/>
          <a:r>
            <a:rPr lang="en-AU" baseline="0"/>
            <a:t>What is a data breach &amp; </a:t>
          </a:r>
          <a:r>
            <a:rPr lang="en-US" baseline="0"/>
            <a:t>how </a:t>
          </a:r>
          <a:r>
            <a:rPr lang="en-AU" baseline="0"/>
            <a:t>can it happen?  </a:t>
          </a:r>
          <a:endParaRPr lang="en-AU"/>
        </a:p>
      </dgm:t>
    </dgm:pt>
    <dgm:pt modelId="{81076ED9-D5EB-4FCB-AB84-32BD214EFD2B}" type="parTrans" cxnId="{E86DCDEA-E756-4B32-930F-B1BE90B86F4D}">
      <dgm:prSet/>
      <dgm:spPr/>
      <dgm:t>
        <a:bodyPr/>
        <a:lstStyle/>
        <a:p>
          <a:endParaRPr lang="en-AU"/>
        </a:p>
      </dgm:t>
    </dgm:pt>
    <dgm:pt modelId="{403D9CE5-E905-4BA1-92E0-E67764D9E55E}" type="sibTrans" cxnId="{E86DCDEA-E756-4B32-930F-B1BE90B86F4D}">
      <dgm:prSet/>
      <dgm:spPr/>
      <dgm:t>
        <a:bodyPr/>
        <a:lstStyle/>
        <a:p>
          <a:endParaRPr lang="en-AU"/>
        </a:p>
      </dgm:t>
    </dgm:pt>
    <dgm:pt modelId="{8545821F-475F-46CC-947D-B50670674EA6}">
      <dgm:prSet/>
      <dgm:spPr/>
      <dgm:t>
        <a:bodyPr/>
        <a:lstStyle/>
        <a:p>
          <a:pPr rtl="0"/>
          <a:r>
            <a:rPr lang="en-AU"/>
            <a:t>Mandatory Data Retention</a:t>
          </a:r>
        </a:p>
      </dgm:t>
    </dgm:pt>
    <dgm:pt modelId="{441E7188-1B87-4F40-8A60-7CFCDA9C4A18}" type="parTrans" cxnId="{0447C1AB-0044-4CFA-92D0-13FCBBF90305}">
      <dgm:prSet/>
      <dgm:spPr/>
      <dgm:t>
        <a:bodyPr/>
        <a:lstStyle/>
        <a:p>
          <a:endParaRPr lang="en-AU"/>
        </a:p>
      </dgm:t>
    </dgm:pt>
    <dgm:pt modelId="{16FC2DD7-DE2D-4D39-A152-3F31C5E466C7}" type="sibTrans" cxnId="{0447C1AB-0044-4CFA-92D0-13FCBBF90305}">
      <dgm:prSet/>
      <dgm:spPr/>
      <dgm:t>
        <a:bodyPr/>
        <a:lstStyle/>
        <a:p>
          <a:endParaRPr lang="en-AU"/>
        </a:p>
      </dgm:t>
    </dgm:pt>
    <dgm:pt modelId="{0DFA327F-1AFA-4FC0-878B-05697D97AF45}">
      <dgm:prSet/>
      <dgm:spPr/>
      <dgm:t>
        <a:bodyPr/>
        <a:lstStyle/>
        <a:p>
          <a:pPr rtl="0"/>
          <a:r>
            <a:rPr lang="en-AU"/>
            <a:t>Privacy and Mandatory Data Breach Notifications</a:t>
          </a:r>
        </a:p>
      </dgm:t>
    </dgm:pt>
    <dgm:pt modelId="{D46629FC-63EC-47AF-B81F-21BA7B87D16B}" type="parTrans" cxnId="{EDDC5FA1-843C-466C-9621-14153B015CCB}">
      <dgm:prSet/>
      <dgm:spPr/>
      <dgm:t>
        <a:bodyPr/>
        <a:lstStyle/>
        <a:p>
          <a:endParaRPr lang="en-AU"/>
        </a:p>
      </dgm:t>
    </dgm:pt>
    <dgm:pt modelId="{13C6F7D1-8E27-48AD-8651-6409C7B44265}" type="sibTrans" cxnId="{EDDC5FA1-843C-466C-9621-14153B015CCB}">
      <dgm:prSet/>
      <dgm:spPr/>
      <dgm:t>
        <a:bodyPr/>
        <a:lstStyle/>
        <a:p>
          <a:endParaRPr lang="en-AU"/>
        </a:p>
      </dgm:t>
    </dgm:pt>
    <dgm:pt modelId="{14F2EF1A-20CA-4A76-B287-7C4CE1A2BF71}">
      <dgm:prSet/>
      <dgm:spPr/>
      <dgm:t>
        <a:bodyPr/>
        <a:lstStyle/>
        <a:p>
          <a:pPr rtl="0"/>
          <a:r>
            <a:rPr lang="en-AU" baseline="0"/>
            <a:t>The Cloud</a:t>
          </a:r>
          <a:endParaRPr lang="en-AU"/>
        </a:p>
      </dgm:t>
    </dgm:pt>
    <dgm:pt modelId="{01B6A405-1CC0-498C-8744-9845E962B172}" type="parTrans" cxnId="{1BF8AD99-F6D7-4BE8-BF42-85CBEBC2B3D1}">
      <dgm:prSet/>
      <dgm:spPr/>
      <dgm:t>
        <a:bodyPr/>
        <a:lstStyle/>
        <a:p>
          <a:endParaRPr lang="en-AU"/>
        </a:p>
      </dgm:t>
    </dgm:pt>
    <dgm:pt modelId="{74E5AD32-213D-4D97-97B8-C4FC1923AC88}" type="sibTrans" cxnId="{1BF8AD99-F6D7-4BE8-BF42-85CBEBC2B3D1}">
      <dgm:prSet/>
      <dgm:spPr/>
      <dgm:t>
        <a:bodyPr/>
        <a:lstStyle/>
        <a:p>
          <a:endParaRPr lang="en-AU"/>
        </a:p>
      </dgm:t>
    </dgm:pt>
    <dgm:pt modelId="{4F38EBED-7DB2-4551-8351-E63C79C665C7}">
      <dgm:prSet/>
      <dgm:spPr/>
      <dgm:t>
        <a:bodyPr/>
        <a:lstStyle/>
        <a:p>
          <a:pPr rtl="0"/>
          <a:r>
            <a:rPr lang="en-AU" baseline="0"/>
            <a:t>Practical tips for avoiding a Data Breach</a:t>
          </a:r>
          <a:endParaRPr lang="en-AU"/>
        </a:p>
      </dgm:t>
    </dgm:pt>
    <dgm:pt modelId="{8E09A634-CDAF-406A-BB20-C4B791E8ED87}" type="parTrans" cxnId="{16D223E4-32B2-4619-86D0-915FE7B38008}">
      <dgm:prSet/>
      <dgm:spPr/>
      <dgm:t>
        <a:bodyPr/>
        <a:lstStyle/>
        <a:p>
          <a:endParaRPr lang="en-AU"/>
        </a:p>
      </dgm:t>
    </dgm:pt>
    <dgm:pt modelId="{28038D58-1E76-4FD5-876F-9C66F396C721}" type="sibTrans" cxnId="{16D223E4-32B2-4619-86D0-915FE7B38008}">
      <dgm:prSet/>
      <dgm:spPr/>
      <dgm:t>
        <a:bodyPr/>
        <a:lstStyle/>
        <a:p>
          <a:endParaRPr lang="en-AU"/>
        </a:p>
      </dgm:t>
    </dgm:pt>
    <dgm:pt modelId="{CA335417-A1D0-4FB7-A033-A3636396A781}">
      <dgm:prSet/>
      <dgm:spPr/>
      <dgm:t>
        <a:bodyPr/>
        <a:lstStyle/>
        <a:p>
          <a:pPr rtl="0"/>
          <a:r>
            <a:rPr lang="en-AU" baseline="0"/>
            <a:t>Practical tips for handling a Data Breach</a:t>
          </a:r>
          <a:endParaRPr lang="en-AU"/>
        </a:p>
      </dgm:t>
    </dgm:pt>
    <dgm:pt modelId="{357FC383-BEE0-4384-BD92-A3157AAA912E}" type="parTrans" cxnId="{6576C0C3-8247-467D-8FB7-9950E089B665}">
      <dgm:prSet/>
      <dgm:spPr/>
      <dgm:t>
        <a:bodyPr/>
        <a:lstStyle/>
        <a:p>
          <a:endParaRPr lang="en-AU"/>
        </a:p>
      </dgm:t>
    </dgm:pt>
    <dgm:pt modelId="{17AB7F7F-0C41-46C4-A6D9-5DEC4A26D6A5}" type="sibTrans" cxnId="{6576C0C3-8247-467D-8FB7-9950E089B665}">
      <dgm:prSet/>
      <dgm:spPr/>
      <dgm:t>
        <a:bodyPr/>
        <a:lstStyle/>
        <a:p>
          <a:endParaRPr lang="en-AU"/>
        </a:p>
      </dgm:t>
    </dgm:pt>
    <dgm:pt modelId="{FADAF586-6A88-4821-A813-1967B2E48588}">
      <dgm:prSet/>
      <dgm:spPr/>
      <dgm:t>
        <a:bodyPr/>
        <a:lstStyle/>
        <a:p>
          <a:pPr rtl="0"/>
          <a:r>
            <a:rPr lang="en-AU"/>
            <a:t>Social Media Slander and Reputational Risk</a:t>
          </a:r>
        </a:p>
      </dgm:t>
    </dgm:pt>
    <dgm:pt modelId="{E8CCDF62-93C7-47CF-85CB-7C1DDAA40A8A}" type="parTrans" cxnId="{2C46BE9B-54A0-4E33-8EF3-90EFFA318CB6}">
      <dgm:prSet/>
      <dgm:spPr/>
      <dgm:t>
        <a:bodyPr/>
        <a:lstStyle/>
        <a:p>
          <a:endParaRPr lang="en-AU"/>
        </a:p>
      </dgm:t>
    </dgm:pt>
    <dgm:pt modelId="{907C5393-4419-46C8-AB93-D7322308AB67}" type="sibTrans" cxnId="{2C46BE9B-54A0-4E33-8EF3-90EFFA318CB6}">
      <dgm:prSet/>
      <dgm:spPr/>
      <dgm:t>
        <a:bodyPr/>
        <a:lstStyle/>
        <a:p>
          <a:endParaRPr lang="en-AU"/>
        </a:p>
      </dgm:t>
    </dgm:pt>
    <dgm:pt modelId="{62940F6D-0E57-49EF-88B3-3365E4AB6D0C}">
      <dgm:prSet/>
      <dgm:spPr/>
      <dgm:t>
        <a:bodyPr/>
        <a:lstStyle/>
        <a:p>
          <a:pPr rtl="0"/>
          <a:endParaRPr lang="en-AU"/>
        </a:p>
      </dgm:t>
    </dgm:pt>
    <dgm:pt modelId="{C626B671-AB49-4EF8-A18A-FB780993C39A}" type="parTrans" cxnId="{0CFE4D30-6054-46F9-B65E-E667748FF617}">
      <dgm:prSet/>
      <dgm:spPr/>
      <dgm:t>
        <a:bodyPr/>
        <a:lstStyle/>
        <a:p>
          <a:endParaRPr lang="en-AU"/>
        </a:p>
      </dgm:t>
    </dgm:pt>
    <dgm:pt modelId="{05F4013A-AACC-4668-B086-B0452BA904E0}" type="sibTrans" cxnId="{0CFE4D30-6054-46F9-B65E-E667748FF617}">
      <dgm:prSet/>
      <dgm:spPr/>
      <dgm:t>
        <a:bodyPr/>
        <a:lstStyle/>
        <a:p>
          <a:endParaRPr lang="en-AU"/>
        </a:p>
      </dgm:t>
    </dgm:pt>
    <dgm:pt modelId="{BDCC2C7E-DCA1-44FF-A241-924BDF02CDAC}" type="pres">
      <dgm:prSet presAssocID="{1652E771-FD00-4C52-AD96-15DAC580C439}" presName="linear" presStyleCnt="0">
        <dgm:presLayoutVars>
          <dgm:animLvl val="lvl"/>
          <dgm:resizeHandles val="exact"/>
        </dgm:presLayoutVars>
      </dgm:prSet>
      <dgm:spPr/>
      <dgm:t>
        <a:bodyPr/>
        <a:lstStyle/>
        <a:p>
          <a:endParaRPr lang="en-AU"/>
        </a:p>
      </dgm:t>
    </dgm:pt>
    <dgm:pt modelId="{CD9411D3-4FC6-49BF-B354-BBF83D60F928}" type="pres">
      <dgm:prSet presAssocID="{EC1A1FB4-F85C-44EF-B3A9-41AE462A8944}" presName="parentText" presStyleLbl="node1" presStyleIdx="0" presStyleCnt="10">
        <dgm:presLayoutVars>
          <dgm:chMax val="0"/>
          <dgm:bulletEnabled val="1"/>
        </dgm:presLayoutVars>
      </dgm:prSet>
      <dgm:spPr/>
      <dgm:t>
        <a:bodyPr/>
        <a:lstStyle/>
        <a:p>
          <a:endParaRPr lang="en-AU"/>
        </a:p>
      </dgm:t>
    </dgm:pt>
    <dgm:pt modelId="{58B78292-DA60-45DF-A2B1-6182F2EC053C}" type="pres">
      <dgm:prSet presAssocID="{4DE8AE66-ECC7-446F-8B30-880255C97FAD}" presName="spacer" presStyleCnt="0"/>
      <dgm:spPr/>
    </dgm:pt>
    <dgm:pt modelId="{F48DB744-EDC0-4733-9CCD-4BBEC96443F1}" type="pres">
      <dgm:prSet presAssocID="{77D6C0AD-DA48-455C-B7F7-9BAD0BC2D38D}" presName="parentText" presStyleLbl="node1" presStyleIdx="1" presStyleCnt="10">
        <dgm:presLayoutVars>
          <dgm:chMax val="0"/>
          <dgm:bulletEnabled val="1"/>
        </dgm:presLayoutVars>
      </dgm:prSet>
      <dgm:spPr/>
      <dgm:t>
        <a:bodyPr/>
        <a:lstStyle/>
        <a:p>
          <a:endParaRPr lang="en-AU"/>
        </a:p>
      </dgm:t>
    </dgm:pt>
    <dgm:pt modelId="{5DB8072F-098B-404C-8741-F3AEE4ECA789}" type="pres">
      <dgm:prSet presAssocID="{B8E43C82-CF3D-4067-B349-3FBBE1548537}" presName="spacer" presStyleCnt="0"/>
      <dgm:spPr/>
    </dgm:pt>
    <dgm:pt modelId="{83F9E687-435D-4AA5-B3ED-B1A0A00982D9}" type="pres">
      <dgm:prSet presAssocID="{896703DB-EE6E-4F15-AA6A-6F042631EE81}" presName="parentText" presStyleLbl="node1" presStyleIdx="2" presStyleCnt="10">
        <dgm:presLayoutVars>
          <dgm:chMax val="0"/>
          <dgm:bulletEnabled val="1"/>
        </dgm:presLayoutVars>
      </dgm:prSet>
      <dgm:spPr/>
      <dgm:t>
        <a:bodyPr/>
        <a:lstStyle/>
        <a:p>
          <a:endParaRPr lang="en-AU"/>
        </a:p>
      </dgm:t>
    </dgm:pt>
    <dgm:pt modelId="{9D687136-1E97-46B4-AAB1-175CD1F0D313}" type="pres">
      <dgm:prSet presAssocID="{403D9CE5-E905-4BA1-92E0-E67764D9E55E}" presName="spacer" presStyleCnt="0"/>
      <dgm:spPr/>
    </dgm:pt>
    <dgm:pt modelId="{35227F35-F5B5-414B-9871-42D18ADC6C8C}" type="pres">
      <dgm:prSet presAssocID="{8545821F-475F-46CC-947D-B50670674EA6}" presName="parentText" presStyleLbl="node1" presStyleIdx="3" presStyleCnt="10" custLinFactNeighborY="-1843">
        <dgm:presLayoutVars>
          <dgm:chMax val="0"/>
          <dgm:bulletEnabled val="1"/>
        </dgm:presLayoutVars>
      </dgm:prSet>
      <dgm:spPr/>
      <dgm:t>
        <a:bodyPr/>
        <a:lstStyle/>
        <a:p>
          <a:endParaRPr lang="en-AU"/>
        </a:p>
      </dgm:t>
    </dgm:pt>
    <dgm:pt modelId="{DD11B830-3830-4C2C-8E72-DCD63D4A975D}" type="pres">
      <dgm:prSet presAssocID="{16FC2DD7-DE2D-4D39-A152-3F31C5E466C7}" presName="spacer" presStyleCnt="0"/>
      <dgm:spPr/>
    </dgm:pt>
    <dgm:pt modelId="{7386A245-F86E-4813-AB88-58F22441A139}" type="pres">
      <dgm:prSet presAssocID="{0DFA327F-1AFA-4FC0-878B-05697D97AF45}" presName="parentText" presStyleLbl="node1" presStyleIdx="4" presStyleCnt="10">
        <dgm:presLayoutVars>
          <dgm:chMax val="0"/>
          <dgm:bulletEnabled val="1"/>
        </dgm:presLayoutVars>
      </dgm:prSet>
      <dgm:spPr/>
      <dgm:t>
        <a:bodyPr/>
        <a:lstStyle/>
        <a:p>
          <a:endParaRPr lang="en-AU"/>
        </a:p>
      </dgm:t>
    </dgm:pt>
    <dgm:pt modelId="{54C15B11-09B6-4F09-B29C-571CE269D661}" type="pres">
      <dgm:prSet presAssocID="{13C6F7D1-8E27-48AD-8651-6409C7B44265}" presName="spacer" presStyleCnt="0"/>
      <dgm:spPr/>
    </dgm:pt>
    <dgm:pt modelId="{7E88E803-C62A-4A47-BB66-CCD05C3341AE}" type="pres">
      <dgm:prSet presAssocID="{14F2EF1A-20CA-4A76-B287-7C4CE1A2BF71}" presName="parentText" presStyleLbl="node1" presStyleIdx="5" presStyleCnt="10">
        <dgm:presLayoutVars>
          <dgm:chMax val="0"/>
          <dgm:bulletEnabled val="1"/>
        </dgm:presLayoutVars>
      </dgm:prSet>
      <dgm:spPr/>
      <dgm:t>
        <a:bodyPr/>
        <a:lstStyle/>
        <a:p>
          <a:endParaRPr lang="en-AU"/>
        </a:p>
      </dgm:t>
    </dgm:pt>
    <dgm:pt modelId="{76A220B9-F37D-4706-8E0D-4A1DE22B3880}" type="pres">
      <dgm:prSet presAssocID="{74E5AD32-213D-4D97-97B8-C4FC1923AC88}" presName="spacer" presStyleCnt="0"/>
      <dgm:spPr/>
    </dgm:pt>
    <dgm:pt modelId="{592DFFAA-FECE-484E-8C3E-712572854C24}" type="pres">
      <dgm:prSet presAssocID="{4F38EBED-7DB2-4551-8351-E63C79C665C7}" presName="parentText" presStyleLbl="node1" presStyleIdx="6" presStyleCnt="10">
        <dgm:presLayoutVars>
          <dgm:chMax val="0"/>
          <dgm:bulletEnabled val="1"/>
        </dgm:presLayoutVars>
      </dgm:prSet>
      <dgm:spPr/>
      <dgm:t>
        <a:bodyPr/>
        <a:lstStyle/>
        <a:p>
          <a:endParaRPr lang="en-AU"/>
        </a:p>
      </dgm:t>
    </dgm:pt>
    <dgm:pt modelId="{1C313B21-E42D-49A8-983B-833A910CE772}" type="pres">
      <dgm:prSet presAssocID="{28038D58-1E76-4FD5-876F-9C66F396C721}" presName="spacer" presStyleCnt="0"/>
      <dgm:spPr/>
    </dgm:pt>
    <dgm:pt modelId="{88B182DD-6F02-417C-B1A2-A1C631EA177F}" type="pres">
      <dgm:prSet presAssocID="{CA335417-A1D0-4FB7-A033-A3636396A781}" presName="parentText" presStyleLbl="node1" presStyleIdx="7" presStyleCnt="10" custLinFactNeighborX="107">
        <dgm:presLayoutVars>
          <dgm:chMax val="0"/>
          <dgm:bulletEnabled val="1"/>
        </dgm:presLayoutVars>
      </dgm:prSet>
      <dgm:spPr/>
      <dgm:t>
        <a:bodyPr/>
        <a:lstStyle/>
        <a:p>
          <a:endParaRPr lang="en-AU"/>
        </a:p>
      </dgm:t>
    </dgm:pt>
    <dgm:pt modelId="{314E0CF6-6B4B-46D3-8745-54CA5E090763}" type="pres">
      <dgm:prSet presAssocID="{17AB7F7F-0C41-46C4-A6D9-5DEC4A26D6A5}" presName="spacer" presStyleCnt="0"/>
      <dgm:spPr/>
    </dgm:pt>
    <dgm:pt modelId="{FEB008D1-607C-47EE-979D-93BE04212986}" type="pres">
      <dgm:prSet presAssocID="{FADAF586-6A88-4821-A813-1967B2E48588}" presName="parentText" presStyleLbl="node1" presStyleIdx="8" presStyleCnt="10">
        <dgm:presLayoutVars>
          <dgm:chMax val="0"/>
          <dgm:bulletEnabled val="1"/>
        </dgm:presLayoutVars>
      </dgm:prSet>
      <dgm:spPr/>
      <dgm:t>
        <a:bodyPr/>
        <a:lstStyle/>
        <a:p>
          <a:endParaRPr lang="en-AU"/>
        </a:p>
      </dgm:t>
    </dgm:pt>
    <dgm:pt modelId="{65A7A9CE-5E9A-4353-97EA-CA9DBA04DE3B}" type="pres">
      <dgm:prSet presAssocID="{907C5393-4419-46C8-AB93-D7322308AB67}" presName="spacer" presStyleCnt="0"/>
      <dgm:spPr/>
    </dgm:pt>
    <dgm:pt modelId="{D4B75883-25B2-4BC0-A7DE-13D79F732A3F}" type="pres">
      <dgm:prSet presAssocID="{62940F6D-0E57-49EF-88B3-3365E4AB6D0C}" presName="parentText" presStyleLbl="node1" presStyleIdx="9" presStyleCnt="10">
        <dgm:presLayoutVars>
          <dgm:chMax val="0"/>
          <dgm:bulletEnabled val="1"/>
        </dgm:presLayoutVars>
      </dgm:prSet>
      <dgm:spPr/>
      <dgm:t>
        <a:bodyPr/>
        <a:lstStyle/>
        <a:p>
          <a:endParaRPr lang="en-AU"/>
        </a:p>
      </dgm:t>
    </dgm:pt>
  </dgm:ptLst>
  <dgm:cxnLst>
    <dgm:cxn modelId="{FB50FF99-6247-40C3-9C85-E76254609CF7}" srcId="{1652E771-FD00-4C52-AD96-15DAC580C439}" destId="{EC1A1FB4-F85C-44EF-B3A9-41AE462A8944}" srcOrd="0" destOrd="0" parTransId="{3940BEB0-8173-454E-A994-F17AD29F3114}" sibTransId="{4DE8AE66-ECC7-446F-8B30-880255C97FAD}"/>
    <dgm:cxn modelId="{8BAC98E2-72A7-43E5-8297-C84FA867FD67}" type="presOf" srcId="{8545821F-475F-46CC-947D-B50670674EA6}" destId="{35227F35-F5B5-414B-9871-42D18ADC6C8C}" srcOrd="0" destOrd="0" presId="urn:microsoft.com/office/officeart/2005/8/layout/vList2"/>
    <dgm:cxn modelId="{2C46BE9B-54A0-4E33-8EF3-90EFFA318CB6}" srcId="{1652E771-FD00-4C52-AD96-15DAC580C439}" destId="{FADAF586-6A88-4821-A813-1967B2E48588}" srcOrd="8" destOrd="0" parTransId="{E8CCDF62-93C7-47CF-85CB-7C1DDAA40A8A}" sibTransId="{907C5393-4419-46C8-AB93-D7322308AB67}"/>
    <dgm:cxn modelId="{2B0DA570-2181-4DF5-8762-FB3CFC8D0D39}" type="presOf" srcId="{896703DB-EE6E-4F15-AA6A-6F042631EE81}" destId="{83F9E687-435D-4AA5-B3ED-B1A0A00982D9}" srcOrd="0" destOrd="0" presId="urn:microsoft.com/office/officeart/2005/8/layout/vList2"/>
    <dgm:cxn modelId="{7537D2DE-7D62-4917-98E1-7D922B3C87E6}" type="presOf" srcId="{14F2EF1A-20CA-4A76-B287-7C4CE1A2BF71}" destId="{7E88E803-C62A-4A47-BB66-CCD05C3341AE}" srcOrd="0" destOrd="0" presId="urn:microsoft.com/office/officeart/2005/8/layout/vList2"/>
    <dgm:cxn modelId="{7F305C7B-BFA9-4CB1-9505-319FD4C3A281}" type="presOf" srcId="{4F38EBED-7DB2-4551-8351-E63C79C665C7}" destId="{592DFFAA-FECE-484E-8C3E-712572854C24}" srcOrd="0" destOrd="0" presId="urn:microsoft.com/office/officeart/2005/8/layout/vList2"/>
    <dgm:cxn modelId="{16D223E4-32B2-4619-86D0-915FE7B38008}" srcId="{1652E771-FD00-4C52-AD96-15DAC580C439}" destId="{4F38EBED-7DB2-4551-8351-E63C79C665C7}" srcOrd="6" destOrd="0" parTransId="{8E09A634-CDAF-406A-BB20-C4B791E8ED87}" sibTransId="{28038D58-1E76-4FD5-876F-9C66F396C721}"/>
    <dgm:cxn modelId="{1BF8AD99-F6D7-4BE8-BF42-85CBEBC2B3D1}" srcId="{1652E771-FD00-4C52-AD96-15DAC580C439}" destId="{14F2EF1A-20CA-4A76-B287-7C4CE1A2BF71}" srcOrd="5" destOrd="0" parTransId="{01B6A405-1CC0-498C-8744-9845E962B172}" sibTransId="{74E5AD32-213D-4D97-97B8-C4FC1923AC88}"/>
    <dgm:cxn modelId="{E04A2BEE-5355-49F4-9C24-A9829F82F513}" srcId="{1652E771-FD00-4C52-AD96-15DAC580C439}" destId="{77D6C0AD-DA48-455C-B7F7-9BAD0BC2D38D}" srcOrd="1" destOrd="0" parTransId="{4E250508-9693-49D9-886E-9461DFBC6752}" sibTransId="{B8E43C82-CF3D-4067-B349-3FBBE1548537}"/>
    <dgm:cxn modelId="{94B4CA77-54DB-4B35-9E3A-C8A801C7EE17}" type="presOf" srcId="{1652E771-FD00-4C52-AD96-15DAC580C439}" destId="{BDCC2C7E-DCA1-44FF-A241-924BDF02CDAC}" srcOrd="0" destOrd="0" presId="urn:microsoft.com/office/officeart/2005/8/layout/vList2"/>
    <dgm:cxn modelId="{6576C0C3-8247-467D-8FB7-9950E089B665}" srcId="{1652E771-FD00-4C52-AD96-15DAC580C439}" destId="{CA335417-A1D0-4FB7-A033-A3636396A781}" srcOrd="7" destOrd="0" parTransId="{357FC383-BEE0-4384-BD92-A3157AAA912E}" sibTransId="{17AB7F7F-0C41-46C4-A6D9-5DEC4A26D6A5}"/>
    <dgm:cxn modelId="{2D79AA34-C660-47F8-9418-7DECC8CA5B3C}" type="presOf" srcId="{62940F6D-0E57-49EF-88B3-3365E4AB6D0C}" destId="{D4B75883-25B2-4BC0-A7DE-13D79F732A3F}" srcOrd="0" destOrd="0" presId="urn:microsoft.com/office/officeart/2005/8/layout/vList2"/>
    <dgm:cxn modelId="{0447C1AB-0044-4CFA-92D0-13FCBBF90305}" srcId="{1652E771-FD00-4C52-AD96-15DAC580C439}" destId="{8545821F-475F-46CC-947D-B50670674EA6}" srcOrd="3" destOrd="0" parTransId="{441E7188-1B87-4F40-8A60-7CFCDA9C4A18}" sibTransId="{16FC2DD7-DE2D-4D39-A152-3F31C5E466C7}"/>
    <dgm:cxn modelId="{E86DCDEA-E756-4B32-930F-B1BE90B86F4D}" srcId="{1652E771-FD00-4C52-AD96-15DAC580C439}" destId="{896703DB-EE6E-4F15-AA6A-6F042631EE81}" srcOrd="2" destOrd="0" parTransId="{81076ED9-D5EB-4FCB-AB84-32BD214EFD2B}" sibTransId="{403D9CE5-E905-4BA1-92E0-E67764D9E55E}"/>
    <dgm:cxn modelId="{EDDC5FA1-843C-466C-9621-14153B015CCB}" srcId="{1652E771-FD00-4C52-AD96-15DAC580C439}" destId="{0DFA327F-1AFA-4FC0-878B-05697D97AF45}" srcOrd="4" destOrd="0" parTransId="{D46629FC-63EC-47AF-B81F-21BA7B87D16B}" sibTransId="{13C6F7D1-8E27-48AD-8651-6409C7B44265}"/>
    <dgm:cxn modelId="{FFC374D1-C5A8-4216-BF0E-1EF4649C736C}" type="presOf" srcId="{FADAF586-6A88-4821-A813-1967B2E48588}" destId="{FEB008D1-607C-47EE-979D-93BE04212986}" srcOrd="0" destOrd="0" presId="urn:microsoft.com/office/officeart/2005/8/layout/vList2"/>
    <dgm:cxn modelId="{669B8B32-BDA1-4CAB-99D0-B9C69D0CB9E8}" type="presOf" srcId="{77D6C0AD-DA48-455C-B7F7-9BAD0BC2D38D}" destId="{F48DB744-EDC0-4733-9CCD-4BBEC96443F1}" srcOrd="0" destOrd="0" presId="urn:microsoft.com/office/officeart/2005/8/layout/vList2"/>
    <dgm:cxn modelId="{7FF79D6B-F3F2-48BC-AFF7-D2C5FA4C98A2}" type="presOf" srcId="{EC1A1FB4-F85C-44EF-B3A9-41AE462A8944}" destId="{CD9411D3-4FC6-49BF-B354-BBF83D60F928}" srcOrd="0" destOrd="0" presId="urn:microsoft.com/office/officeart/2005/8/layout/vList2"/>
    <dgm:cxn modelId="{451585D4-DA94-454E-899B-7F82CFE92E0E}" type="presOf" srcId="{0DFA327F-1AFA-4FC0-878B-05697D97AF45}" destId="{7386A245-F86E-4813-AB88-58F22441A139}" srcOrd="0" destOrd="0" presId="urn:microsoft.com/office/officeart/2005/8/layout/vList2"/>
    <dgm:cxn modelId="{85AE01E5-D97C-49EC-9863-788767803C41}" type="presOf" srcId="{CA335417-A1D0-4FB7-A033-A3636396A781}" destId="{88B182DD-6F02-417C-B1A2-A1C631EA177F}" srcOrd="0" destOrd="0" presId="urn:microsoft.com/office/officeart/2005/8/layout/vList2"/>
    <dgm:cxn modelId="{0CFE4D30-6054-46F9-B65E-E667748FF617}" srcId="{1652E771-FD00-4C52-AD96-15DAC580C439}" destId="{62940F6D-0E57-49EF-88B3-3365E4AB6D0C}" srcOrd="9" destOrd="0" parTransId="{C626B671-AB49-4EF8-A18A-FB780993C39A}" sibTransId="{05F4013A-AACC-4668-B086-B0452BA904E0}"/>
    <dgm:cxn modelId="{62C23363-981D-4100-AEBE-405E7D3B59C0}" type="presParOf" srcId="{BDCC2C7E-DCA1-44FF-A241-924BDF02CDAC}" destId="{CD9411D3-4FC6-49BF-B354-BBF83D60F928}" srcOrd="0" destOrd="0" presId="urn:microsoft.com/office/officeart/2005/8/layout/vList2"/>
    <dgm:cxn modelId="{D8C6DED6-74AF-4202-8A2A-F17EBA07BCBD}" type="presParOf" srcId="{BDCC2C7E-DCA1-44FF-A241-924BDF02CDAC}" destId="{58B78292-DA60-45DF-A2B1-6182F2EC053C}" srcOrd="1" destOrd="0" presId="urn:microsoft.com/office/officeart/2005/8/layout/vList2"/>
    <dgm:cxn modelId="{7E124C0A-9872-4486-85FE-F383FC4C50DB}" type="presParOf" srcId="{BDCC2C7E-DCA1-44FF-A241-924BDF02CDAC}" destId="{F48DB744-EDC0-4733-9CCD-4BBEC96443F1}" srcOrd="2" destOrd="0" presId="urn:microsoft.com/office/officeart/2005/8/layout/vList2"/>
    <dgm:cxn modelId="{A6588FEA-0128-4840-8D02-029D05EDEB43}" type="presParOf" srcId="{BDCC2C7E-DCA1-44FF-A241-924BDF02CDAC}" destId="{5DB8072F-098B-404C-8741-F3AEE4ECA789}" srcOrd="3" destOrd="0" presId="urn:microsoft.com/office/officeart/2005/8/layout/vList2"/>
    <dgm:cxn modelId="{1649FE4A-7C90-43FF-B41E-D77C2F7A0F75}" type="presParOf" srcId="{BDCC2C7E-DCA1-44FF-A241-924BDF02CDAC}" destId="{83F9E687-435D-4AA5-B3ED-B1A0A00982D9}" srcOrd="4" destOrd="0" presId="urn:microsoft.com/office/officeart/2005/8/layout/vList2"/>
    <dgm:cxn modelId="{FE8431B7-ECEC-4F6D-8BBA-8065D7C19027}" type="presParOf" srcId="{BDCC2C7E-DCA1-44FF-A241-924BDF02CDAC}" destId="{9D687136-1E97-46B4-AAB1-175CD1F0D313}" srcOrd="5" destOrd="0" presId="urn:microsoft.com/office/officeart/2005/8/layout/vList2"/>
    <dgm:cxn modelId="{AA825685-5269-45B4-AEEC-E1353E4F6926}" type="presParOf" srcId="{BDCC2C7E-DCA1-44FF-A241-924BDF02CDAC}" destId="{35227F35-F5B5-414B-9871-42D18ADC6C8C}" srcOrd="6" destOrd="0" presId="urn:microsoft.com/office/officeart/2005/8/layout/vList2"/>
    <dgm:cxn modelId="{FEB1DCBB-3E78-493C-A1F0-568C07B0AB6E}" type="presParOf" srcId="{BDCC2C7E-DCA1-44FF-A241-924BDF02CDAC}" destId="{DD11B830-3830-4C2C-8E72-DCD63D4A975D}" srcOrd="7" destOrd="0" presId="urn:microsoft.com/office/officeart/2005/8/layout/vList2"/>
    <dgm:cxn modelId="{046E7FE1-D71F-4C20-B27D-7E878EE8DB2D}" type="presParOf" srcId="{BDCC2C7E-DCA1-44FF-A241-924BDF02CDAC}" destId="{7386A245-F86E-4813-AB88-58F22441A139}" srcOrd="8" destOrd="0" presId="urn:microsoft.com/office/officeart/2005/8/layout/vList2"/>
    <dgm:cxn modelId="{E43D6D6D-9815-4F53-B691-B2B0CCBB38CA}" type="presParOf" srcId="{BDCC2C7E-DCA1-44FF-A241-924BDF02CDAC}" destId="{54C15B11-09B6-4F09-B29C-571CE269D661}" srcOrd="9" destOrd="0" presId="urn:microsoft.com/office/officeart/2005/8/layout/vList2"/>
    <dgm:cxn modelId="{461713E8-9ED2-43E3-98B0-3372F7BB5649}" type="presParOf" srcId="{BDCC2C7E-DCA1-44FF-A241-924BDF02CDAC}" destId="{7E88E803-C62A-4A47-BB66-CCD05C3341AE}" srcOrd="10" destOrd="0" presId="urn:microsoft.com/office/officeart/2005/8/layout/vList2"/>
    <dgm:cxn modelId="{5856C8EF-829F-46F1-B7D2-22BC77C01684}" type="presParOf" srcId="{BDCC2C7E-DCA1-44FF-A241-924BDF02CDAC}" destId="{76A220B9-F37D-4706-8E0D-4A1DE22B3880}" srcOrd="11" destOrd="0" presId="urn:microsoft.com/office/officeart/2005/8/layout/vList2"/>
    <dgm:cxn modelId="{3421F7EE-063D-4B73-8921-D87AD4EC3326}" type="presParOf" srcId="{BDCC2C7E-DCA1-44FF-A241-924BDF02CDAC}" destId="{592DFFAA-FECE-484E-8C3E-712572854C24}" srcOrd="12" destOrd="0" presId="urn:microsoft.com/office/officeart/2005/8/layout/vList2"/>
    <dgm:cxn modelId="{B8D0AA5F-CD92-4B02-9B24-76661C174AF6}" type="presParOf" srcId="{BDCC2C7E-DCA1-44FF-A241-924BDF02CDAC}" destId="{1C313B21-E42D-49A8-983B-833A910CE772}" srcOrd="13" destOrd="0" presId="urn:microsoft.com/office/officeart/2005/8/layout/vList2"/>
    <dgm:cxn modelId="{1A70B1BC-4F06-4CC0-BFA7-A1762B8EF548}" type="presParOf" srcId="{BDCC2C7E-DCA1-44FF-A241-924BDF02CDAC}" destId="{88B182DD-6F02-417C-B1A2-A1C631EA177F}" srcOrd="14" destOrd="0" presId="urn:microsoft.com/office/officeart/2005/8/layout/vList2"/>
    <dgm:cxn modelId="{C30AA274-980B-4D34-89FA-999C84D5F77E}" type="presParOf" srcId="{BDCC2C7E-DCA1-44FF-A241-924BDF02CDAC}" destId="{314E0CF6-6B4B-46D3-8745-54CA5E090763}" srcOrd="15" destOrd="0" presId="urn:microsoft.com/office/officeart/2005/8/layout/vList2"/>
    <dgm:cxn modelId="{2F525CAA-3929-4552-AA76-9EFD50DDBFEE}" type="presParOf" srcId="{BDCC2C7E-DCA1-44FF-A241-924BDF02CDAC}" destId="{FEB008D1-607C-47EE-979D-93BE04212986}" srcOrd="16" destOrd="0" presId="urn:microsoft.com/office/officeart/2005/8/layout/vList2"/>
    <dgm:cxn modelId="{6FC28594-5BE6-4024-9E3E-11BC1E141D87}" type="presParOf" srcId="{BDCC2C7E-DCA1-44FF-A241-924BDF02CDAC}" destId="{65A7A9CE-5E9A-4353-97EA-CA9DBA04DE3B}" srcOrd="17" destOrd="0" presId="urn:microsoft.com/office/officeart/2005/8/layout/vList2"/>
    <dgm:cxn modelId="{4CB3CFF3-927C-4528-AD41-A14A8911DFCB}" type="presParOf" srcId="{BDCC2C7E-DCA1-44FF-A241-924BDF02CDAC}" destId="{D4B75883-25B2-4BC0-A7DE-13D79F732A3F}"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ADA114-DC69-4834-871B-A847122E8A3B}" type="doc">
      <dgm:prSet loTypeId="urn:microsoft.com/office/officeart/2005/8/layout/chevron2" loCatId="process" qsTypeId="urn:microsoft.com/office/officeart/2005/8/quickstyle/3d3" qsCatId="3D" csTypeId="urn:microsoft.com/office/officeart/2005/8/colors/accent1_2" csCatId="accent1" phldr="1"/>
      <dgm:spPr/>
      <dgm:t>
        <a:bodyPr/>
        <a:lstStyle/>
        <a:p>
          <a:endParaRPr lang="en-AU"/>
        </a:p>
      </dgm:t>
    </dgm:pt>
    <dgm:pt modelId="{C7E4CFEC-6AB9-4C80-A65A-ED306A912072}">
      <dgm:prSet custT="1"/>
      <dgm:spPr/>
      <dgm:t>
        <a:bodyPr/>
        <a:lstStyle/>
        <a:p>
          <a:pPr rtl="0"/>
          <a:r>
            <a:rPr lang="en-AU" sz="1800" baseline="0"/>
            <a:t>"sensitive information" which is a type of personal information that discloses information about an individual's: </a:t>
          </a:r>
          <a:endParaRPr lang="en-AU" sz="1800"/>
        </a:p>
      </dgm:t>
    </dgm:pt>
    <dgm:pt modelId="{E36A319F-49E4-4EBA-84AF-3EBE70EB4FA4}" type="parTrans" cxnId="{623E5615-4957-4EB7-9B59-93577DA91EE4}">
      <dgm:prSet/>
      <dgm:spPr/>
      <dgm:t>
        <a:bodyPr/>
        <a:lstStyle/>
        <a:p>
          <a:endParaRPr lang="en-AU"/>
        </a:p>
      </dgm:t>
    </dgm:pt>
    <dgm:pt modelId="{CFE1C7C5-7A26-491D-A8E9-C0737D27D0A7}" type="sibTrans" cxnId="{623E5615-4957-4EB7-9B59-93577DA91EE4}">
      <dgm:prSet/>
      <dgm:spPr/>
      <dgm:t>
        <a:bodyPr/>
        <a:lstStyle/>
        <a:p>
          <a:endParaRPr lang="en-AU"/>
        </a:p>
      </dgm:t>
    </dgm:pt>
    <dgm:pt modelId="{AB4E569D-DE49-47A9-ACFD-2725149D1562}">
      <dgm:prSet/>
      <dgm:spPr/>
      <dgm:t>
        <a:bodyPr/>
        <a:lstStyle/>
        <a:p>
          <a:pPr rtl="0"/>
          <a:r>
            <a:rPr lang="en-AU" baseline="0"/>
            <a:t>health (including predictive genetic information)</a:t>
          </a:r>
          <a:endParaRPr lang="en-AU"/>
        </a:p>
      </dgm:t>
    </dgm:pt>
    <dgm:pt modelId="{5C530DC5-6254-4380-B40C-A1DDA4B63051}" type="parTrans" cxnId="{8A2E7A8F-E766-40B3-A8BC-DB58771EAF9E}">
      <dgm:prSet/>
      <dgm:spPr/>
      <dgm:t>
        <a:bodyPr/>
        <a:lstStyle/>
        <a:p>
          <a:endParaRPr lang="en-AU"/>
        </a:p>
      </dgm:t>
    </dgm:pt>
    <dgm:pt modelId="{1755B476-4558-4A99-9CBE-EA3416807950}" type="sibTrans" cxnId="{8A2E7A8F-E766-40B3-A8BC-DB58771EAF9E}">
      <dgm:prSet/>
      <dgm:spPr/>
      <dgm:t>
        <a:bodyPr/>
        <a:lstStyle/>
        <a:p>
          <a:endParaRPr lang="en-AU"/>
        </a:p>
      </dgm:t>
    </dgm:pt>
    <dgm:pt modelId="{2CA93744-1D92-4D1F-9A27-F3BA230E5D28}">
      <dgm:prSet/>
      <dgm:spPr/>
      <dgm:t>
        <a:bodyPr/>
        <a:lstStyle/>
        <a:p>
          <a:pPr rtl="0"/>
          <a:r>
            <a:rPr lang="en-AU" baseline="0"/>
            <a:t>racial or ethnic origin</a:t>
          </a:r>
          <a:endParaRPr lang="en-AU"/>
        </a:p>
      </dgm:t>
    </dgm:pt>
    <dgm:pt modelId="{ED5305EE-D25D-486D-80EB-E050C04BE918}" type="parTrans" cxnId="{3AD52317-7379-447E-AA6E-25BA8535813C}">
      <dgm:prSet/>
      <dgm:spPr/>
      <dgm:t>
        <a:bodyPr/>
        <a:lstStyle/>
        <a:p>
          <a:endParaRPr lang="en-AU"/>
        </a:p>
      </dgm:t>
    </dgm:pt>
    <dgm:pt modelId="{445B09AC-E24A-4521-B18A-F58DE4B6808F}" type="sibTrans" cxnId="{3AD52317-7379-447E-AA6E-25BA8535813C}">
      <dgm:prSet/>
      <dgm:spPr/>
      <dgm:t>
        <a:bodyPr/>
        <a:lstStyle/>
        <a:p>
          <a:endParaRPr lang="en-AU"/>
        </a:p>
      </dgm:t>
    </dgm:pt>
    <dgm:pt modelId="{40C739EE-58A9-4355-918C-D9A716776231}">
      <dgm:prSet/>
      <dgm:spPr/>
      <dgm:t>
        <a:bodyPr/>
        <a:lstStyle/>
        <a:p>
          <a:pPr rtl="0"/>
          <a:r>
            <a:rPr lang="en-AU" baseline="0"/>
            <a:t>political opinions</a:t>
          </a:r>
          <a:endParaRPr lang="en-AU"/>
        </a:p>
      </dgm:t>
    </dgm:pt>
    <dgm:pt modelId="{9F55EC60-1D1D-40E8-B444-EC91B0246D2A}" type="parTrans" cxnId="{982B5684-D2C6-40F4-BADB-EA0BFB5FA9A4}">
      <dgm:prSet/>
      <dgm:spPr/>
      <dgm:t>
        <a:bodyPr/>
        <a:lstStyle/>
        <a:p>
          <a:endParaRPr lang="en-AU"/>
        </a:p>
      </dgm:t>
    </dgm:pt>
    <dgm:pt modelId="{461B33AC-4546-4082-B676-98C95655BEED}" type="sibTrans" cxnId="{982B5684-D2C6-40F4-BADB-EA0BFB5FA9A4}">
      <dgm:prSet/>
      <dgm:spPr/>
      <dgm:t>
        <a:bodyPr/>
        <a:lstStyle/>
        <a:p>
          <a:endParaRPr lang="en-AU"/>
        </a:p>
      </dgm:t>
    </dgm:pt>
    <dgm:pt modelId="{DBD63A41-8388-47B6-86D8-534EE4EC407F}">
      <dgm:prSet/>
      <dgm:spPr/>
      <dgm:t>
        <a:bodyPr/>
        <a:lstStyle/>
        <a:p>
          <a:pPr rtl="0"/>
          <a:r>
            <a:rPr lang="en-AU" baseline="0"/>
            <a:t>membership of a political association, professional or trade association or trade union</a:t>
          </a:r>
          <a:endParaRPr lang="en-AU"/>
        </a:p>
      </dgm:t>
    </dgm:pt>
    <dgm:pt modelId="{9247A954-DD52-40B0-8718-961A6403055E}" type="parTrans" cxnId="{42BB95AF-23C0-448D-9D16-02E6B3966E0F}">
      <dgm:prSet/>
      <dgm:spPr/>
      <dgm:t>
        <a:bodyPr/>
        <a:lstStyle/>
        <a:p>
          <a:endParaRPr lang="en-AU"/>
        </a:p>
      </dgm:t>
    </dgm:pt>
    <dgm:pt modelId="{8653E4BB-1AE3-40CC-B434-7D452B6EA1B0}" type="sibTrans" cxnId="{42BB95AF-23C0-448D-9D16-02E6B3966E0F}">
      <dgm:prSet/>
      <dgm:spPr/>
      <dgm:t>
        <a:bodyPr/>
        <a:lstStyle/>
        <a:p>
          <a:endParaRPr lang="en-AU"/>
        </a:p>
      </dgm:t>
    </dgm:pt>
    <dgm:pt modelId="{B7E3F159-A624-4E52-B3FE-F701730ED43F}">
      <dgm:prSet/>
      <dgm:spPr/>
      <dgm:t>
        <a:bodyPr/>
        <a:lstStyle/>
        <a:p>
          <a:pPr rtl="0"/>
          <a:r>
            <a:rPr lang="en-AU" baseline="0"/>
            <a:t>religious beliefs or affiliations</a:t>
          </a:r>
          <a:endParaRPr lang="en-AU"/>
        </a:p>
      </dgm:t>
    </dgm:pt>
    <dgm:pt modelId="{279B3F30-E2EC-4D22-9B8C-9D85F516C286}" type="parTrans" cxnId="{F66F22B5-2DDD-45F5-8210-2C5FBD07A1B3}">
      <dgm:prSet/>
      <dgm:spPr/>
      <dgm:t>
        <a:bodyPr/>
        <a:lstStyle/>
        <a:p>
          <a:endParaRPr lang="en-AU"/>
        </a:p>
      </dgm:t>
    </dgm:pt>
    <dgm:pt modelId="{D3F44561-5A03-465A-A3C6-25DC0C495061}" type="sibTrans" cxnId="{F66F22B5-2DDD-45F5-8210-2C5FBD07A1B3}">
      <dgm:prSet/>
      <dgm:spPr/>
      <dgm:t>
        <a:bodyPr/>
        <a:lstStyle/>
        <a:p>
          <a:endParaRPr lang="en-AU"/>
        </a:p>
      </dgm:t>
    </dgm:pt>
    <dgm:pt modelId="{CA61925D-A998-4B70-844E-E3E26EE42232}">
      <dgm:prSet/>
      <dgm:spPr/>
      <dgm:t>
        <a:bodyPr/>
        <a:lstStyle/>
        <a:p>
          <a:pPr rtl="0"/>
          <a:r>
            <a:rPr lang="en-AU" baseline="0"/>
            <a:t>philosophical beliefs</a:t>
          </a:r>
          <a:endParaRPr lang="en-AU"/>
        </a:p>
      </dgm:t>
    </dgm:pt>
    <dgm:pt modelId="{BA686631-6D23-4930-B7C1-94B5822EE1D2}" type="parTrans" cxnId="{92C9E058-15E3-4678-A0BF-B529635638FF}">
      <dgm:prSet/>
      <dgm:spPr/>
      <dgm:t>
        <a:bodyPr/>
        <a:lstStyle/>
        <a:p>
          <a:endParaRPr lang="en-AU"/>
        </a:p>
      </dgm:t>
    </dgm:pt>
    <dgm:pt modelId="{AB9555C1-63D8-4FC2-B1FE-86026B756DE1}" type="sibTrans" cxnId="{92C9E058-15E3-4678-A0BF-B529635638FF}">
      <dgm:prSet/>
      <dgm:spPr/>
      <dgm:t>
        <a:bodyPr/>
        <a:lstStyle/>
        <a:p>
          <a:endParaRPr lang="en-AU"/>
        </a:p>
      </dgm:t>
    </dgm:pt>
    <dgm:pt modelId="{BE2174FF-DF32-4F17-9F7D-E862437FACA6}">
      <dgm:prSet/>
      <dgm:spPr/>
      <dgm:t>
        <a:bodyPr/>
        <a:lstStyle/>
        <a:p>
          <a:pPr rtl="0"/>
          <a:r>
            <a:rPr lang="en-AU" baseline="0"/>
            <a:t>sexual orientation or practices</a:t>
          </a:r>
          <a:endParaRPr lang="en-AU"/>
        </a:p>
      </dgm:t>
    </dgm:pt>
    <dgm:pt modelId="{37392AE2-D877-41C8-99B5-B8E66836EEE4}" type="parTrans" cxnId="{7C2F0E4C-2459-4A93-8B18-1101871DA616}">
      <dgm:prSet/>
      <dgm:spPr/>
      <dgm:t>
        <a:bodyPr/>
        <a:lstStyle/>
        <a:p>
          <a:endParaRPr lang="en-AU"/>
        </a:p>
      </dgm:t>
    </dgm:pt>
    <dgm:pt modelId="{BBE0E9AF-E89A-4E5E-9B33-940F07933D34}" type="sibTrans" cxnId="{7C2F0E4C-2459-4A93-8B18-1101871DA616}">
      <dgm:prSet/>
      <dgm:spPr/>
      <dgm:t>
        <a:bodyPr/>
        <a:lstStyle/>
        <a:p>
          <a:endParaRPr lang="en-AU"/>
        </a:p>
      </dgm:t>
    </dgm:pt>
    <dgm:pt modelId="{A32A6CE4-0706-4215-9DEC-EB475F4C06BB}">
      <dgm:prSet/>
      <dgm:spPr/>
      <dgm:t>
        <a:bodyPr/>
        <a:lstStyle/>
        <a:p>
          <a:pPr rtl="0"/>
          <a:r>
            <a:rPr lang="en-AU" baseline="0"/>
            <a:t>criminal record</a:t>
          </a:r>
          <a:endParaRPr lang="en-AU"/>
        </a:p>
      </dgm:t>
    </dgm:pt>
    <dgm:pt modelId="{828AB870-259D-426F-B6DF-CB9F7F6E57BE}" type="parTrans" cxnId="{C55CEFB6-7EAB-4EC4-A6CF-D20DCA05DB47}">
      <dgm:prSet/>
      <dgm:spPr/>
      <dgm:t>
        <a:bodyPr/>
        <a:lstStyle/>
        <a:p>
          <a:endParaRPr lang="en-AU"/>
        </a:p>
      </dgm:t>
    </dgm:pt>
    <dgm:pt modelId="{5548CCEE-42E1-4389-9757-D491D4D3CF27}" type="sibTrans" cxnId="{C55CEFB6-7EAB-4EC4-A6CF-D20DCA05DB47}">
      <dgm:prSet/>
      <dgm:spPr/>
      <dgm:t>
        <a:bodyPr/>
        <a:lstStyle/>
        <a:p>
          <a:endParaRPr lang="en-AU"/>
        </a:p>
      </dgm:t>
    </dgm:pt>
    <dgm:pt modelId="{76C098E8-7FEB-4A22-BC61-DF4E992FCFEA}">
      <dgm:prSet/>
      <dgm:spPr/>
      <dgm:t>
        <a:bodyPr/>
        <a:lstStyle/>
        <a:p>
          <a:pPr rtl="0"/>
          <a:r>
            <a:rPr lang="en-AU" baseline="0"/>
            <a:t>biometric information that is to be used for certain purposes</a:t>
          </a:r>
          <a:endParaRPr lang="en-AU"/>
        </a:p>
      </dgm:t>
    </dgm:pt>
    <dgm:pt modelId="{CAB31547-B504-4A05-B5BF-5F69E1E2B07F}" type="parTrans" cxnId="{CB571268-553F-4664-B8EE-7397D260972A}">
      <dgm:prSet/>
      <dgm:spPr/>
      <dgm:t>
        <a:bodyPr/>
        <a:lstStyle/>
        <a:p>
          <a:endParaRPr lang="en-AU"/>
        </a:p>
      </dgm:t>
    </dgm:pt>
    <dgm:pt modelId="{16AA9584-08AB-4DB3-97F7-1A96AC548F5C}" type="sibTrans" cxnId="{CB571268-553F-4664-B8EE-7397D260972A}">
      <dgm:prSet/>
      <dgm:spPr/>
      <dgm:t>
        <a:bodyPr/>
        <a:lstStyle/>
        <a:p>
          <a:endParaRPr lang="en-AU"/>
        </a:p>
      </dgm:t>
    </dgm:pt>
    <dgm:pt modelId="{23BD1D19-0D26-46DF-97EE-7FB68F45E203}">
      <dgm:prSet/>
      <dgm:spPr/>
      <dgm:t>
        <a:bodyPr/>
        <a:lstStyle/>
        <a:p>
          <a:pPr rtl="0"/>
          <a:r>
            <a:rPr lang="en-AU" baseline="0"/>
            <a:t>biometric templates.</a:t>
          </a:r>
          <a:endParaRPr lang="en-AU"/>
        </a:p>
      </dgm:t>
    </dgm:pt>
    <dgm:pt modelId="{BBFCDF31-FB72-4756-89F8-423F7AD09D69}" type="parTrans" cxnId="{5F124365-6E34-4494-B8E1-5FDC0AD95BFC}">
      <dgm:prSet/>
      <dgm:spPr/>
      <dgm:t>
        <a:bodyPr/>
        <a:lstStyle/>
        <a:p>
          <a:endParaRPr lang="en-AU"/>
        </a:p>
      </dgm:t>
    </dgm:pt>
    <dgm:pt modelId="{17EE9177-B0B3-405F-A779-9A25649B78CF}" type="sibTrans" cxnId="{5F124365-6E34-4494-B8E1-5FDC0AD95BFC}">
      <dgm:prSet/>
      <dgm:spPr/>
      <dgm:t>
        <a:bodyPr/>
        <a:lstStyle/>
        <a:p>
          <a:endParaRPr lang="en-AU"/>
        </a:p>
      </dgm:t>
    </dgm:pt>
    <dgm:pt modelId="{A1ACE5F0-A8F8-4593-9E0C-FF65CCEE7174}" type="pres">
      <dgm:prSet presAssocID="{35ADA114-DC69-4834-871B-A847122E8A3B}" presName="linearFlow" presStyleCnt="0">
        <dgm:presLayoutVars>
          <dgm:dir/>
          <dgm:animLvl val="lvl"/>
          <dgm:resizeHandles val="exact"/>
        </dgm:presLayoutVars>
      </dgm:prSet>
      <dgm:spPr/>
      <dgm:t>
        <a:bodyPr/>
        <a:lstStyle/>
        <a:p>
          <a:endParaRPr lang="en-AU"/>
        </a:p>
      </dgm:t>
    </dgm:pt>
    <dgm:pt modelId="{83DA43FA-6628-49C1-9057-F2BF0448C14D}" type="pres">
      <dgm:prSet presAssocID="{C7E4CFEC-6AB9-4C80-A65A-ED306A912072}" presName="composite" presStyleCnt="0"/>
      <dgm:spPr/>
    </dgm:pt>
    <dgm:pt modelId="{95D792BC-B86C-4AE5-A8E6-8BBC9C3F411D}" type="pres">
      <dgm:prSet presAssocID="{C7E4CFEC-6AB9-4C80-A65A-ED306A912072}" presName="parentText" presStyleLbl="alignNode1" presStyleIdx="0" presStyleCnt="1">
        <dgm:presLayoutVars>
          <dgm:chMax val="1"/>
          <dgm:bulletEnabled val="1"/>
        </dgm:presLayoutVars>
      </dgm:prSet>
      <dgm:spPr/>
      <dgm:t>
        <a:bodyPr/>
        <a:lstStyle/>
        <a:p>
          <a:endParaRPr lang="en-AU"/>
        </a:p>
      </dgm:t>
    </dgm:pt>
    <dgm:pt modelId="{7F65DD2C-466C-4FE9-821D-76FCE7D5D743}" type="pres">
      <dgm:prSet presAssocID="{C7E4CFEC-6AB9-4C80-A65A-ED306A912072}" presName="descendantText" presStyleLbl="alignAcc1" presStyleIdx="0" presStyleCnt="1">
        <dgm:presLayoutVars>
          <dgm:bulletEnabled val="1"/>
        </dgm:presLayoutVars>
      </dgm:prSet>
      <dgm:spPr/>
      <dgm:t>
        <a:bodyPr/>
        <a:lstStyle/>
        <a:p>
          <a:endParaRPr lang="en-AU"/>
        </a:p>
      </dgm:t>
    </dgm:pt>
  </dgm:ptLst>
  <dgm:cxnLst>
    <dgm:cxn modelId="{03E9E4EC-05A5-4663-99C9-852E803C2B9F}" type="presOf" srcId="{DBD63A41-8388-47B6-86D8-534EE4EC407F}" destId="{7F65DD2C-466C-4FE9-821D-76FCE7D5D743}" srcOrd="0" destOrd="3" presId="urn:microsoft.com/office/officeart/2005/8/layout/chevron2"/>
    <dgm:cxn modelId="{C6BC9665-B198-4A20-8974-016F38638747}" type="presOf" srcId="{2CA93744-1D92-4D1F-9A27-F3BA230E5D28}" destId="{7F65DD2C-466C-4FE9-821D-76FCE7D5D743}" srcOrd="0" destOrd="1" presId="urn:microsoft.com/office/officeart/2005/8/layout/chevron2"/>
    <dgm:cxn modelId="{C55CEFB6-7EAB-4EC4-A6CF-D20DCA05DB47}" srcId="{C7E4CFEC-6AB9-4C80-A65A-ED306A912072}" destId="{A32A6CE4-0706-4215-9DEC-EB475F4C06BB}" srcOrd="7" destOrd="0" parTransId="{828AB870-259D-426F-B6DF-CB9F7F6E57BE}" sibTransId="{5548CCEE-42E1-4389-9757-D491D4D3CF27}"/>
    <dgm:cxn modelId="{623E5615-4957-4EB7-9B59-93577DA91EE4}" srcId="{35ADA114-DC69-4834-871B-A847122E8A3B}" destId="{C7E4CFEC-6AB9-4C80-A65A-ED306A912072}" srcOrd="0" destOrd="0" parTransId="{E36A319F-49E4-4EBA-84AF-3EBE70EB4FA4}" sibTransId="{CFE1C7C5-7A26-491D-A8E9-C0737D27D0A7}"/>
    <dgm:cxn modelId="{9FAFCC24-F62C-45DE-BBE3-8C4848C9E7E7}" type="presOf" srcId="{C7E4CFEC-6AB9-4C80-A65A-ED306A912072}" destId="{95D792BC-B86C-4AE5-A8E6-8BBC9C3F411D}" srcOrd="0" destOrd="0" presId="urn:microsoft.com/office/officeart/2005/8/layout/chevron2"/>
    <dgm:cxn modelId="{485B5554-ECFC-4715-9453-CB12127C3D5B}" type="presOf" srcId="{BE2174FF-DF32-4F17-9F7D-E862437FACA6}" destId="{7F65DD2C-466C-4FE9-821D-76FCE7D5D743}" srcOrd="0" destOrd="6" presId="urn:microsoft.com/office/officeart/2005/8/layout/chevron2"/>
    <dgm:cxn modelId="{92C9E058-15E3-4678-A0BF-B529635638FF}" srcId="{C7E4CFEC-6AB9-4C80-A65A-ED306A912072}" destId="{CA61925D-A998-4B70-844E-E3E26EE42232}" srcOrd="5" destOrd="0" parTransId="{BA686631-6D23-4930-B7C1-94B5822EE1D2}" sibTransId="{AB9555C1-63D8-4FC2-B1FE-86026B756DE1}"/>
    <dgm:cxn modelId="{F66F22B5-2DDD-45F5-8210-2C5FBD07A1B3}" srcId="{C7E4CFEC-6AB9-4C80-A65A-ED306A912072}" destId="{B7E3F159-A624-4E52-B3FE-F701730ED43F}" srcOrd="4" destOrd="0" parTransId="{279B3F30-E2EC-4D22-9B8C-9D85F516C286}" sibTransId="{D3F44561-5A03-465A-A3C6-25DC0C495061}"/>
    <dgm:cxn modelId="{50681C75-B374-498A-96D4-51F2F63BCCF0}" type="presOf" srcId="{A32A6CE4-0706-4215-9DEC-EB475F4C06BB}" destId="{7F65DD2C-466C-4FE9-821D-76FCE7D5D743}" srcOrd="0" destOrd="7" presId="urn:microsoft.com/office/officeart/2005/8/layout/chevron2"/>
    <dgm:cxn modelId="{DB4AFF54-C331-4BA2-9B97-F1BED947416F}" type="presOf" srcId="{AB4E569D-DE49-47A9-ACFD-2725149D1562}" destId="{7F65DD2C-466C-4FE9-821D-76FCE7D5D743}" srcOrd="0" destOrd="0" presId="urn:microsoft.com/office/officeart/2005/8/layout/chevron2"/>
    <dgm:cxn modelId="{5F124365-6E34-4494-B8E1-5FDC0AD95BFC}" srcId="{C7E4CFEC-6AB9-4C80-A65A-ED306A912072}" destId="{23BD1D19-0D26-46DF-97EE-7FB68F45E203}" srcOrd="9" destOrd="0" parTransId="{BBFCDF31-FB72-4756-89F8-423F7AD09D69}" sibTransId="{17EE9177-B0B3-405F-A779-9A25649B78CF}"/>
    <dgm:cxn modelId="{233D496A-67B3-4FBC-BCB1-395FD148C293}" type="presOf" srcId="{35ADA114-DC69-4834-871B-A847122E8A3B}" destId="{A1ACE5F0-A8F8-4593-9E0C-FF65CCEE7174}" srcOrd="0" destOrd="0" presId="urn:microsoft.com/office/officeart/2005/8/layout/chevron2"/>
    <dgm:cxn modelId="{42BB95AF-23C0-448D-9D16-02E6B3966E0F}" srcId="{C7E4CFEC-6AB9-4C80-A65A-ED306A912072}" destId="{DBD63A41-8388-47B6-86D8-534EE4EC407F}" srcOrd="3" destOrd="0" parTransId="{9247A954-DD52-40B0-8718-961A6403055E}" sibTransId="{8653E4BB-1AE3-40CC-B434-7D452B6EA1B0}"/>
    <dgm:cxn modelId="{8A2E7A8F-E766-40B3-A8BC-DB58771EAF9E}" srcId="{C7E4CFEC-6AB9-4C80-A65A-ED306A912072}" destId="{AB4E569D-DE49-47A9-ACFD-2725149D1562}" srcOrd="0" destOrd="0" parTransId="{5C530DC5-6254-4380-B40C-A1DDA4B63051}" sibTransId="{1755B476-4558-4A99-9CBE-EA3416807950}"/>
    <dgm:cxn modelId="{D06BA82A-43FD-4E2D-B339-5ECB25586082}" type="presOf" srcId="{40C739EE-58A9-4355-918C-D9A716776231}" destId="{7F65DD2C-466C-4FE9-821D-76FCE7D5D743}" srcOrd="0" destOrd="2" presId="urn:microsoft.com/office/officeart/2005/8/layout/chevron2"/>
    <dgm:cxn modelId="{7C2F0E4C-2459-4A93-8B18-1101871DA616}" srcId="{C7E4CFEC-6AB9-4C80-A65A-ED306A912072}" destId="{BE2174FF-DF32-4F17-9F7D-E862437FACA6}" srcOrd="6" destOrd="0" parTransId="{37392AE2-D877-41C8-99B5-B8E66836EEE4}" sibTransId="{BBE0E9AF-E89A-4E5E-9B33-940F07933D34}"/>
    <dgm:cxn modelId="{B78CF559-A94C-43BA-A575-8BF0C0033B71}" type="presOf" srcId="{23BD1D19-0D26-46DF-97EE-7FB68F45E203}" destId="{7F65DD2C-466C-4FE9-821D-76FCE7D5D743}" srcOrd="0" destOrd="9" presId="urn:microsoft.com/office/officeart/2005/8/layout/chevron2"/>
    <dgm:cxn modelId="{E666F4E4-32DC-4D81-A234-36C61DB025BB}" type="presOf" srcId="{76C098E8-7FEB-4A22-BC61-DF4E992FCFEA}" destId="{7F65DD2C-466C-4FE9-821D-76FCE7D5D743}" srcOrd="0" destOrd="8" presId="urn:microsoft.com/office/officeart/2005/8/layout/chevron2"/>
    <dgm:cxn modelId="{982B5684-D2C6-40F4-BADB-EA0BFB5FA9A4}" srcId="{C7E4CFEC-6AB9-4C80-A65A-ED306A912072}" destId="{40C739EE-58A9-4355-918C-D9A716776231}" srcOrd="2" destOrd="0" parTransId="{9F55EC60-1D1D-40E8-B444-EC91B0246D2A}" sibTransId="{461B33AC-4546-4082-B676-98C95655BEED}"/>
    <dgm:cxn modelId="{A3B77CFC-BFDA-4B9E-A94C-4E93BADB47FF}" type="presOf" srcId="{B7E3F159-A624-4E52-B3FE-F701730ED43F}" destId="{7F65DD2C-466C-4FE9-821D-76FCE7D5D743}" srcOrd="0" destOrd="4" presId="urn:microsoft.com/office/officeart/2005/8/layout/chevron2"/>
    <dgm:cxn modelId="{968DFF96-59AA-4734-B597-65EE74B1B9A8}" type="presOf" srcId="{CA61925D-A998-4B70-844E-E3E26EE42232}" destId="{7F65DD2C-466C-4FE9-821D-76FCE7D5D743}" srcOrd="0" destOrd="5" presId="urn:microsoft.com/office/officeart/2005/8/layout/chevron2"/>
    <dgm:cxn modelId="{CB571268-553F-4664-B8EE-7397D260972A}" srcId="{C7E4CFEC-6AB9-4C80-A65A-ED306A912072}" destId="{76C098E8-7FEB-4A22-BC61-DF4E992FCFEA}" srcOrd="8" destOrd="0" parTransId="{CAB31547-B504-4A05-B5BF-5F69E1E2B07F}" sibTransId="{16AA9584-08AB-4DB3-97F7-1A96AC548F5C}"/>
    <dgm:cxn modelId="{3AD52317-7379-447E-AA6E-25BA8535813C}" srcId="{C7E4CFEC-6AB9-4C80-A65A-ED306A912072}" destId="{2CA93744-1D92-4D1F-9A27-F3BA230E5D28}" srcOrd="1" destOrd="0" parTransId="{ED5305EE-D25D-486D-80EB-E050C04BE918}" sibTransId="{445B09AC-E24A-4521-B18A-F58DE4B6808F}"/>
    <dgm:cxn modelId="{B22ABE82-2785-4F1D-AA2D-84399BF666FA}" type="presParOf" srcId="{A1ACE5F0-A8F8-4593-9E0C-FF65CCEE7174}" destId="{83DA43FA-6628-49C1-9057-F2BF0448C14D}" srcOrd="0" destOrd="0" presId="urn:microsoft.com/office/officeart/2005/8/layout/chevron2"/>
    <dgm:cxn modelId="{868DAC8E-504E-4FBA-912F-CACB2C0DD82E}" type="presParOf" srcId="{83DA43FA-6628-49C1-9057-F2BF0448C14D}" destId="{95D792BC-B86C-4AE5-A8E6-8BBC9C3F411D}" srcOrd="0" destOrd="0" presId="urn:microsoft.com/office/officeart/2005/8/layout/chevron2"/>
    <dgm:cxn modelId="{C198DF65-5E3E-43B1-BE66-08DCF8E3E605}" type="presParOf" srcId="{83DA43FA-6628-49C1-9057-F2BF0448C14D}" destId="{7F65DD2C-466C-4FE9-821D-76FCE7D5D74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07709F-54C3-41BA-8022-E63AAE8957F7}"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AU"/>
        </a:p>
      </dgm:t>
    </dgm:pt>
    <dgm:pt modelId="{457EC376-2D6D-4F41-AF4D-A72D64129F39}">
      <dgm:prSet custT="1"/>
      <dgm:spPr/>
      <dgm:t>
        <a:bodyPr/>
        <a:lstStyle/>
        <a:p>
          <a:pPr rtl="0"/>
          <a:r>
            <a:rPr lang="en-AU" sz="1500" baseline="0"/>
            <a:t>In October 2016, the Australian Red Cross announced that it had become aware that a file containing over 550,000 Australian donors’ personal information had been made publicly accessible.</a:t>
          </a:r>
        </a:p>
        <a:p>
          <a:pPr rtl="0"/>
          <a:r>
            <a:rPr lang="en-AU" sz="1500" baseline="0"/>
            <a:t>Personal information caught in the breach included sexual risk questions.</a:t>
          </a:r>
        </a:p>
        <a:p>
          <a:pPr rtl="0"/>
          <a:r>
            <a:rPr lang="en-AU" sz="1500" baseline="0"/>
            <a:t>The cause of the breach was a third party organisation which develops and manages the Red Cross’s website.</a:t>
          </a:r>
          <a:endParaRPr lang="en-AU" sz="1500"/>
        </a:p>
      </dgm:t>
    </dgm:pt>
    <dgm:pt modelId="{5F96D9FF-5B93-448E-9DB1-24A47BD0C7BB}" type="parTrans" cxnId="{AECC3267-3024-4316-B6E5-D3111461844B}">
      <dgm:prSet/>
      <dgm:spPr/>
      <dgm:t>
        <a:bodyPr/>
        <a:lstStyle/>
        <a:p>
          <a:endParaRPr lang="en-AU"/>
        </a:p>
      </dgm:t>
    </dgm:pt>
    <dgm:pt modelId="{EDD7A1F0-CEB5-425D-9193-8705D30DB091}" type="sibTrans" cxnId="{AECC3267-3024-4316-B6E5-D3111461844B}">
      <dgm:prSet/>
      <dgm:spPr/>
      <dgm:t>
        <a:bodyPr/>
        <a:lstStyle/>
        <a:p>
          <a:endParaRPr lang="en-AU"/>
        </a:p>
      </dgm:t>
    </dgm:pt>
    <dgm:pt modelId="{F86AAC3F-2540-42BF-B5BA-C7E3FCD55706}">
      <dgm:prSet custT="1"/>
      <dgm:spPr/>
      <dgm:t>
        <a:bodyPr/>
        <a:lstStyle/>
        <a:p>
          <a:pPr rtl="0"/>
          <a:r>
            <a:rPr lang="en-AU" sz="1500" baseline="0"/>
            <a:t>In November 2016, a Fairfax Media investigation revealed that overseas companies are selling the personal data of Optus, Telstra and Vodafone customers to anyone willing to pay. The data was reportedly leaked by corrupt call centre workers.</a:t>
          </a:r>
        </a:p>
        <a:p>
          <a:pPr rtl="0"/>
          <a:r>
            <a:rPr lang="en-AU" sz="1500" baseline="0"/>
            <a:t>In response, the Australian Information and Privacy Commissioner said he would be in touch with the three </a:t>
          </a:r>
          <a:r>
            <a:rPr lang="en-AU" sz="1500" baseline="0" err="1"/>
            <a:t>telcos</a:t>
          </a:r>
          <a:r>
            <a:rPr lang="en-AU" sz="1500" baseline="0"/>
            <a:t> to remind them of their obligations and to consider his options.</a:t>
          </a:r>
          <a:endParaRPr lang="en-AU" sz="1500"/>
        </a:p>
      </dgm:t>
    </dgm:pt>
    <dgm:pt modelId="{D5118A93-EA8F-4A4E-B64D-42E09EACAF00}" type="parTrans" cxnId="{20A6594E-5446-4AAC-AC53-5C52A210CF9E}">
      <dgm:prSet/>
      <dgm:spPr/>
      <dgm:t>
        <a:bodyPr/>
        <a:lstStyle/>
        <a:p>
          <a:endParaRPr lang="en-AU"/>
        </a:p>
      </dgm:t>
    </dgm:pt>
    <dgm:pt modelId="{47754DCB-7678-45B8-8EB8-C587FAAD2CCA}" type="sibTrans" cxnId="{20A6594E-5446-4AAC-AC53-5C52A210CF9E}">
      <dgm:prSet/>
      <dgm:spPr/>
      <dgm:t>
        <a:bodyPr/>
        <a:lstStyle/>
        <a:p>
          <a:endParaRPr lang="en-AU"/>
        </a:p>
      </dgm:t>
    </dgm:pt>
    <dgm:pt modelId="{BD9FB61E-0A95-4E79-9779-349A0CD8085F}">
      <dgm:prSet/>
      <dgm:spPr/>
      <dgm:t>
        <a:bodyPr/>
        <a:lstStyle/>
        <a:p>
          <a:pPr rtl="0"/>
          <a:r>
            <a:rPr lang="en-AU" baseline="0"/>
            <a:t>In September 2016, University of Melbourne academics notified the Health Department that they were able to decrypt some service provider ID numbers in the publicly available Medicare 10 per cent dataset.</a:t>
          </a:r>
        </a:p>
        <a:p>
          <a:pPr rtl="0"/>
          <a:r>
            <a:rPr lang="en-AU" baseline="0"/>
            <a:t>The Department of Health immediately removed the dataset from the website and the Australian Information and Privacy Commission launched an investigation into the leak.</a:t>
          </a:r>
          <a:endParaRPr lang="en-AU"/>
        </a:p>
      </dgm:t>
    </dgm:pt>
    <dgm:pt modelId="{E4B38268-E6A2-4B5C-B88D-5B23017DB092}" type="parTrans" cxnId="{87690B69-C494-4108-A9D4-1E030420C091}">
      <dgm:prSet/>
      <dgm:spPr/>
      <dgm:t>
        <a:bodyPr/>
        <a:lstStyle/>
        <a:p>
          <a:endParaRPr lang="en-AU"/>
        </a:p>
      </dgm:t>
    </dgm:pt>
    <dgm:pt modelId="{3CD2E982-E476-40E1-9B03-CEFECA6E98C0}" type="sibTrans" cxnId="{87690B69-C494-4108-A9D4-1E030420C091}">
      <dgm:prSet/>
      <dgm:spPr/>
      <dgm:t>
        <a:bodyPr/>
        <a:lstStyle/>
        <a:p>
          <a:endParaRPr lang="en-AU"/>
        </a:p>
      </dgm:t>
    </dgm:pt>
    <dgm:pt modelId="{BDAF31BF-48D1-4151-895A-71DE57F27B00}" type="pres">
      <dgm:prSet presAssocID="{FE07709F-54C3-41BA-8022-E63AAE8957F7}" presName="Name0" presStyleCnt="0">
        <dgm:presLayoutVars>
          <dgm:dir/>
          <dgm:resizeHandles val="exact"/>
        </dgm:presLayoutVars>
      </dgm:prSet>
      <dgm:spPr/>
      <dgm:t>
        <a:bodyPr/>
        <a:lstStyle/>
        <a:p>
          <a:endParaRPr lang="en-AU"/>
        </a:p>
      </dgm:t>
    </dgm:pt>
    <dgm:pt modelId="{F26FCF25-089C-48F5-B48E-5CF93C8A97F1}" type="pres">
      <dgm:prSet presAssocID="{457EC376-2D6D-4F41-AF4D-A72D64129F39}" presName="node" presStyleLbl="node1" presStyleIdx="0" presStyleCnt="3">
        <dgm:presLayoutVars>
          <dgm:bulletEnabled val="1"/>
        </dgm:presLayoutVars>
      </dgm:prSet>
      <dgm:spPr/>
      <dgm:t>
        <a:bodyPr/>
        <a:lstStyle/>
        <a:p>
          <a:endParaRPr lang="en-AU"/>
        </a:p>
      </dgm:t>
    </dgm:pt>
    <dgm:pt modelId="{C0B63347-4C32-4061-86C9-79158C8CA9E8}" type="pres">
      <dgm:prSet presAssocID="{EDD7A1F0-CEB5-425D-9193-8705D30DB091}" presName="sibTrans" presStyleCnt="0"/>
      <dgm:spPr/>
    </dgm:pt>
    <dgm:pt modelId="{CC912AB4-37B6-4B8A-BE77-E2F4B8B12CF7}" type="pres">
      <dgm:prSet presAssocID="{F86AAC3F-2540-42BF-B5BA-C7E3FCD55706}" presName="node" presStyleLbl="node1" presStyleIdx="1" presStyleCnt="3">
        <dgm:presLayoutVars>
          <dgm:bulletEnabled val="1"/>
        </dgm:presLayoutVars>
      </dgm:prSet>
      <dgm:spPr/>
      <dgm:t>
        <a:bodyPr/>
        <a:lstStyle/>
        <a:p>
          <a:endParaRPr lang="en-AU"/>
        </a:p>
      </dgm:t>
    </dgm:pt>
    <dgm:pt modelId="{B589CE2B-0F8F-4CE3-89E7-EDAC7CB49469}" type="pres">
      <dgm:prSet presAssocID="{47754DCB-7678-45B8-8EB8-C587FAAD2CCA}" presName="sibTrans" presStyleCnt="0"/>
      <dgm:spPr/>
    </dgm:pt>
    <dgm:pt modelId="{BA1728F4-EC8C-48FD-BADA-3CEB0E3013C8}" type="pres">
      <dgm:prSet presAssocID="{BD9FB61E-0A95-4E79-9779-349A0CD8085F}" presName="node" presStyleLbl="node1" presStyleIdx="2" presStyleCnt="3">
        <dgm:presLayoutVars>
          <dgm:bulletEnabled val="1"/>
        </dgm:presLayoutVars>
      </dgm:prSet>
      <dgm:spPr/>
      <dgm:t>
        <a:bodyPr/>
        <a:lstStyle/>
        <a:p>
          <a:endParaRPr lang="en-AU"/>
        </a:p>
      </dgm:t>
    </dgm:pt>
  </dgm:ptLst>
  <dgm:cxnLst>
    <dgm:cxn modelId="{3F751B9C-8801-44CB-8129-052A6B2C1ABC}" type="presOf" srcId="{F86AAC3F-2540-42BF-B5BA-C7E3FCD55706}" destId="{CC912AB4-37B6-4B8A-BE77-E2F4B8B12CF7}" srcOrd="0" destOrd="0" presId="urn:microsoft.com/office/officeart/2005/8/layout/hList6"/>
    <dgm:cxn modelId="{DED5D934-8082-471E-A071-1DAD5DDB7C62}" type="presOf" srcId="{457EC376-2D6D-4F41-AF4D-A72D64129F39}" destId="{F26FCF25-089C-48F5-B48E-5CF93C8A97F1}" srcOrd="0" destOrd="0" presId="urn:microsoft.com/office/officeart/2005/8/layout/hList6"/>
    <dgm:cxn modelId="{F3D43640-0DFA-4127-8000-C58E95E4B859}" type="presOf" srcId="{FE07709F-54C3-41BA-8022-E63AAE8957F7}" destId="{BDAF31BF-48D1-4151-895A-71DE57F27B00}" srcOrd="0" destOrd="0" presId="urn:microsoft.com/office/officeart/2005/8/layout/hList6"/>
    <dgm:cxn modelId="{DFF68498-3A15-4CBD-B580-D1469FC1366D}" type="presOf" srcId="{BD9FB61E-0A95-4E79-9779-349A0CD8085F}" destId="{BA1728F4-EC8C-48FD-BADA-3CEB0E3013C8}" srcOrd="0" destOrd="0" presId="urn:microsoft.com/office/officeart/2005/8/layout/hList6"/>
    <dgm:cxn modelId="{87690B69-C494-4108-A9D4-1E030420C091}" srcId="{FE07709F-54C3-41BA-8022-E63AAE8957F7}" destId="{BD9FB61E-0A95-4E79-9779-349A0CD8085F}" srcOrd="2" destOrd="0" parTransId="{E4B38268-E6A2-4B5C-B88D-5B23017DB092}" sibTransId="{3CD2E982-E476-40E1-9B03-CEFECA6E98C0}"/>
    <dgm:cxn modelId="{20A6594E-5446-4AAC-AC53-5C52A210CF9E}" srcId="{FE07709F-54C3-41BA-8022-E63AAE8957F7}" destId="{F86AAC3F-2540-42BF-B5BA-C7E3FCD55706}" srcOrd="1" destOrd="0" parTransId="{D5118A93-EA8F-4A4E-B64D-42E09EACAF00}" sibTransId="{47754DCB-7678-45B8-8EB8-C587FAAD2CCA}"/>
    <dgm:cxn modelId="{AECC3267-3024-4316-B6E5-D3111461844B}" srcId="{FE07709F-54C3-41BA-8022-E63AAE8957F7}" destId="{457EC376-2D6D-4F41-AF4D-A72D64129F39}" srcOrd="0" destOrd="0" parTransId="{5F96D9FF-5B93-448E-9DB1-24A47BD0C7BB}" sibTransId="{EDD7A1F0-CEB5-425D-9193-8705D30DB091}"/>
    <dgm:cxn modelId="{000123C0-7A62-4CF5-87B4-986DA0C80EF8}" type="presParOf" srcId="{BDAF31BF-48D1-4151-895A-71DE57F27B00}" destId="{F26FCF25-089C-48F5-B48E-5CF93C8A97F1}" srcOrd="0" destOrd="0" presId="urn:microsoft.com/office/officeart/2005/8/layout/hList6"/>
    <dgm:cxn modelId="{B27AD70B-678A-40B5-8D17-F21990357CCA}" type="presParOf" srcId="{BDAF31BF-48D1-4151-895A-71DE57F27B00}" destId="{C0B63347-4C32-4061-86C9-79158C8CA9E8}" srcOrd="1" destOrd="0" presId="urn:microsoft.com/office/officeart/2005/8/layout/hList6"/>
    <dgm:cxn modelId="{F0406C59-428B-49F1-B02F-EDBEC10ED55A}" type="presParOf" srcId="{BDAF31BF-48D1-4151-895A-71DE57F27B00}" destId="{CC912AB4-37B6-4B8A-BE77-E2F4B8B12CF7}" srcOrd="2" destOrd="0" presId="urn:microsoft.com/office/officeart/2005/8/layout/hList6"/>
    <dgm:cxn modelId="{E67BAA6A-1774-464F-BA2C-8ABF0B3936E5}" type="presParOf" srcId="{BDAF31BF-48D1-4151-895A-71DE57F27B00}" destId="{B589CE2B-0F8F-4CE3-89E7-EDAC7CB49469}" srcOrd="3" destOrd="0" presId="urn:microsoft.com/office/officeart/2005/8/layout/hList6"/>
    <dgm:cxn modelId="{C3F9BD0F-F62D-4D3A-97DD-EA1DDCCBB7D7}" type="presParOf" srcId="{BDAF31BF-48D1-4151-895A-71DE57F27B00}" destId="{BA1728F4-EC8C-48FD-BADA-3CEB0E3013C8}"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C70DE7-9AA7-45CD-A300-0E45F93ED9A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AU"/>
        </a:p>
      </dgm:t>
    </dgm:pt>
    <dgm:pt modelId="{C0046B22-C1D6-43AB-BE3D-DDFCA7484E37}">
      <dgm:prSet/>
      <dgm:spPr/>
      <dgm:t>
        <a:bodyPr/>
        <a:lstStyle/>
        <a:p>
          <a:pPr rtl="0"/>
          <a:endParaRPr lang="en-AU"/>
        </a:p>
      </dgm:t>
    </dgm:pt>
    <dgm:pt modelId="{AE9EA024-FF91-4015-BB89-438048AD33DD}" type="parTrans" cxnId="{915633F9-CC63-48FC-9DD3-B6DBD79ADCF0}">
      <dgm:prSet/>
      <dgm:spPr/>
      <dgm:t>
        <a:bodyPr/>
        <a:lstStyle/>
        <a:p>
          <a:endParaRPr lang="en-AU"/>
        </a:p>
      </dgm:t>
    </dgm:pt>
    <dgm:pt modelId="{CCE5BB3F-F86F-4ABD-AE9D-8064B3A11ACC}" type="sibTrans" cxnId="{915633F9-CC63-48FC-9DD3-B6DBD79ADCF0}">
      <dgm:prSet/>
      <dgm:spPr/>
      <dgm:t>
        <a:bodyPr/>
        <a:lstStyle/>
        <a:p>
          <a:endParaRPr lang="en-AU"/>
        </a:p>
      </dgm:t>
    </dgm:pt>
    <dgm:pt modelId="{66177B7F-D95B-4DA1-8947-748422077958}">
      <dgm:prSet/>
      <dgm:spPr/>
      <dgm:t>
        <a:bodyPr/>
        <a:lstStyle/>
        <a:p>
          <a:pPr rtl="0"/>
          <a:r>
            <a:rPr lang="en-AU" baseline="0"/>
            <a:t>The </a:t>
          </a:r>
          <a:r>
            <a:rPr lang="en-AU" i="1" baseline="0"/>
            <a:t>Telecommunications (Interception and Access) Act 1979</a:t>
          </a:r>
          <a:r>
            <a:rPr lang="en-AU" baseline="0"/>
            <a:t> requires telecommunications companies to retain a particular set of telecommunications data for at least two years.</a:t>
          </a:r>
          <a:endParaRPr lang="en-AU"/>
        </a:p>
      </dgm:t>
    </dgm:pt>
    <dgm:pt modelId="{F29ADE9E-0BC1-423B-9EBB-1D3016877CDE}" type="parTrans" cxnId="{29FB6214-76B5-4548-B13D-EEC13796C8C4}">
      <dgm:prSet/>
      <dgm:spPr/>
      <dgm:t>
        <a:bodyPr/>
        <a:lstStyle/>
        <a:p>
          <a:endParaRPr lang="en-AU"/>
        </a:p>
      </dgm:t>
    </dgm:pt>
    <dgm:pt modelId="{7F5822D8-CCC1-4CFC-B4C3-219452B992C0}" type="sibTrans" cxnId="{29FB6214-76B5-4548-B13D-EEC13796C8C4}">
      <dgm:prSet/>
      <dgm:spPr/>
      <dgm:t>
        <a:bodyPr/>
        <a:lstStyle/>
        <a:p>
          <a:endParaRPr lang="en-AU"/>
        </a:p>
      </dgm:t>
    </dgm:pt>
    <dgm:pt modelId="{C8894D98-ACEB-4D63-8BC6-ED5FD20EFE6E}">
      <dgm:prSet/>
      <dgm:spPr/>
      <dgm:t>
        <a:bodyPr/>
        <a:lstStyle/>
        <a:p>
          <a:pPr rtl="0"/>
          <a:r>
            <a:rPr lang="en-AU" baseline="0"/>
            <a:t>Applies to "any person who supplies, or proposes to supply, an internet carriage service to the public – potentially broader than the traditional notion of an ISP.</a:t>
          </a:r>
          <a:endParaRPr lang="en-AU"/>
        </a:p>
      </dgm:t>
    </dgm:pt>
    <dgm:pt modelId="{4AD12EBE-0583-4580-A789-BF265B063CD6}" type="parTrans" cxnId="{B92269BB-1A91-4FD1-8CC0-0656BD9127B6}">
      <dgm:prSet/>
      <dgm:spPr/>
      <dgm:t>
        <a:bodyPr/>
        <a:lstStyle/>
        <a:p>
          <a:endParaRPr lang="en-AU"/>
        </a:p>
      </dgm:t>
    </dgm:pt>
    <dgm:pt modelId="{0DE742A6-3F71-4EB0-96F7-44C4512C7EBD}" type="sibTrans" cxnId="{B92269BB-1A91-4FD1-8CC0-0656BD9127B6}">
      <dgm:prSet/>
      <dgm:spPr/>
      <dgm:t>
        <a:bodyPr/>
        <a:lstStyle/>
        <a:p>
          <a:endParaRPr lang="en-AU"/>
        </a:p>
      </dgm:t>
    </dgm:pt>
    <dgm:pt modelId="{8108F5EE-0B38-46D1-A4A6-5D575E9C7EDD}">
      <dgm:prSet/>
      <dgm:spPr/>
      <dgm:t>
        <a:bodyPr/>
        <a:lstStyle/>
        <a:p>
          <a:pPr rtl="0"/>
          <a:r>
            <a:rPr lang="en-AU" baseline="0"/>
            <a:t>limited range of data to be retained, which is information about a communication, but not the content or substance of a communication. For phone calls, data is information such as the phone numbers of the people talking to each other and how long they talked to each other for— not what they said. For email activity, data is information such as relevant email addresses and when it was sent—not the subject line of the email or its content.</a:t>
          </a:r>
          <a:endParaRPr lang="en-AU"/>
        </a:p>
      </dgm:t>
    </dgm:pt>
    <dgm:pt modelId="{4EE67ABD-904D-4B39-8CF4-9CBCC0CA43DC}" type="parTrans" cxnId="{C21D4F8A-E586-4484-9309-AE17D36FCEA6}">
      <dgm:prSet/>
      <dgm:spPr/>
      <dgm:t>
        <a:bodyPr/>
        <a:lstStyle/>
        <a:p>
          <a:endParaRPr lang="en-AU"/>
        </a:p>
      </dgm:t>
    </dgm:pt>
    <dgm:pt modelId="{DB880F45-6D4C-425D-B821-7438A8824AA9}" type="sibTrans" cxnId="{C21D4F8A-E586-4484-9309-AE17D36FCEA6}">
      <dgm:prSet/>
      <dgm:spPr/>
      <dgm:t>
        <a:bodyPr/>
        <a:lstStyle/>
        <a:p>
          <a:endParaRPr lang="en-AU"/>
        </a:p>
      </dgm:t>
    </dgm:pt>
    <dgm:pt modelId="{96F58647-A0B7-4636-B701-D40029F77744}" type="pres">
      <dgm:prSet presAssocID="{42C70DE7-9AA7-45CD-A300-0E45F93ED9A0}" presName="linear" presStyleCnt="0">
        <dgm:presLayoutVars>
          <dgm:animLvl val="lvl"/>
          <dgm:resizeHandles val="exact"/>
        </dgm:presLayoutVars>
      </dgm:prSet>
      <dgm:spPr/>
      <dgm:t>
        <a:bodyPr/>
        <a:lstStyle/>
        <a:p>
          <a:endParaRPr lang="en-AU"/>
        </a:p>
      </dgm:t>
    </dgm:pt>
    <dgm:pt modelId="{5A800A95-8A6D-4432-A68D-40DF673CED45}" type="pres">
      <dgm:prSet presAssocID="{C0046B22-C1D6-43AB-BE3D-DDFCA7484E37}" presName="parentText" presStyleLbl="node1" presStyleIdx="0" presStyleCnt="1">
        <dgm:presLayoutVars>
          <dgm:chMax val="0"/>
          <dgm:bulletEnabled val="1"/>
        </dgm:presLayoutVars>
      </dgm:prSet>
      <dgm:spPr/>
      <dgm:t>
        <a:bodyPr/>
        <a:lstStyle/>
        <a:p>
          <a:endParaRPr lang="en-AU"/>
        </a:p>
      </dgm:t>
    </dgm:pt>
    <dgm:pt modelId="{F7471DD1-A7F7-4906-AEC4-897F07C19914}" type="pres">
      <dgm:prSet presAssocID="{C0046B22-C1D6-43AB-BE3D-DDFCA7484E37}" presName="childText" presStyleLbl="revTx" presStyleIdx="0" presStyleCnt="1">
        <dgm:presLayoutVars>
          <dgm:bulletEnabled val="1"/>
        </dgm:presLayoutVars>
      </dgm:prSet>
      <dgm:spPr/>
      <dgm:t>
        <a:bodyPr/>
        <a:lstStyle/>
        <a:p>
          <a:endParaRPr lang="en-AU"/>
        </a:p>
      </dgm:t>
    </dgm:pt>
  </dgm:ptLst>
  <dgm:cxnLst>
    <dgm:cxn modelId="{DBFE65A4-51AD-458C-8E17-00C55E8DDB97}" type="presOf" srcId="{8108F5EE-0B38-46D1-A4A6-5D575E9C7EDD}" destId="{F7471DD1-A7F7-4906-AEC4-897F07C19914}" srcOrd="0" destOrd="2" presId="urn:microsoft.com/office/officeart/2005/8/layout/vList2"/>
    <dgm:cxn modelId="{915633F9-CC63-48FC-9DD3-B6DBD79ADCF0}" srcId="{42C70DE7-9AA7-45CD-A300-0E45F93ED9A0}" destId="{C0046B22-C1D6-43AB-BE3D-DDFCA7484E37}" srcOrd="0" destOrd="0" parTransId="{AE9EA024-FF91-4015-BB89-438048AD33DD}" sibTransId="{CCE5BB3F-F86F-4ABD-AE9D-8064B3A11ACC}"/>
    <dgm:cxn modelId="{AF525E5C-FA14-4A1B-8930-01E04F3A81C1}" type="presOf" srcId="{C8894D98-ACEB-4D63-8BC6-ED5FD20EFE6E}" destId="{F7471DD1-A7F7-4906-AEC4-897F07C19914}" srcOrd="0" destOrd="1" presId="urn:microsoft.com/office/officeart/2005/8/layout/vList2"/>
    <dgm:cxn modelId="{29FB6214-76B5-4548-B13D-EEC13796C8C4}" srcId="{C0046B22-C1D6-43AB-BE3D-DDFCA7484E37}" destId="{66177B7F-D95B-4DA1-8947-748422077958}" srcOrd="0" destOrd="0" parTransId="{F29ADE9E-0BC1-423B-9EBB-1D3016877CDE}" sibTransId="{7F5822D8-CCC1-4CFC-B4C3-219452B992C0}"/>
    <dgm:cxn modelId="{F06FD377-1383-4CD0-BC0B-091FF5705DAA}" type="presOf" srcId="{C0046B22-C1D6-43AB-BE3D-DDFCA7484E37}" destId="{5A800A95-8A6D-4432-A68D-40DF673CED45}" srcOrd="0" destOrd="0" presId="urn:microsoft.com/office/officeart/2005/8/layout/vList2"/>
    <dgm:cxn modelId="{FEC9FACC-A3FD-4514-AB41-595335C5AFD7}" type="presOf" srcId="{42C70DE7-9AA7-45CD-A300-0E45F93ED9A0}" destId="{96F58647-A0B7-4636-B701-D40029F77744}" srcOrd="0" destOrd="0" presId="urn:microsoft.com/office/officeart/2005/8/layout/vList2"/>
    <dgm:cxn modelId="{5E8B8A0D-6527-4B8C-BF0F-90B4EEB9F0C5}" type="presOf" srcId="{66177B7F-D95B-4DA1-8947-748422077958}" destId="{F7471DD1-A7F7-4906-AEC4-897F07C19914}" srcOrd="0" destOrd="0" presId="urn:microsoft.com/office/officeart/2005/8/layout/vList2"/>
    <dgm:cxn modelId="{B92269BB-1A91-4FD1-8CC0-0656BD9127B6}" srcId="{C0046B22-C1D6-43AB-BE3D-DDFCA7484E37}" destId="{C8894D98-ACEB-4D63-8BC6-ED5FD20EFE6E}" srcOrd="1" destOrd="0" parTransId="{4AD12EBE-0583-4580-A789-BF265B063CD6}" sibTransId="{0DE742A6-3F71-4EB0-96F7-44C4512C7EBD}"/>
    <dgm:cxn modelId="{C21D4F8A-E586-4484-9309-AE17D36FCEA6}" srcId="{C0046B22-C1D6-43AB-BE3D-DDFCA7484E37}" destId="{8108F5EE-0B38-46D1-A4A6-5D575E9C7EDD}" srcOrd="2" destOrd="0" parTransId="{4EE67ABD-904D-4B39-8CF4-9CBCC0CA43DC}" sibTransId="{DB880F45-6D4C-425D-B821-7438A8824AA9}"/>
    <dgm:cxn modelId="{1C56CAB6-352E-4BB0-9B46-9BB78C33F653}" type="presParOf" srcId="{96F58647-A0B7-4636-B701-D40029F77744}" destId="{5A800A95-8A6D-4432-A68D-40DF673CED45}" srcOrd="0" destOrd="0" presId="urn:microsoft.com/office/officeart/2005/8/layout/vList2"/>
    <dgm:cxn modelId="{CA1663B8-DA22-4B12-ABB9-137BD4443C8C}" type="presParOf" srcId="{96F58647-A0B7-4636-B701-D40029F77744}" destId="{F7471DD1-A7F7-4906-AEC4-897F07C1991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41EBB1-0205-453C-A10C-D7021E491A1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481C14ED-846C-46EB-89AD-559EB5AF420A}">
      <dgm:prSet/>
      <dgm:spPr/>
      <dgm:t>
        <a:bodyPr/>
        <a:lstStyle/>
        <a:p>
          <a:pPr rtl="0"/>
          <a:endParaRPr lang="en-AU"/>
        </a:p>
      </dgm:t>
    </dgm:pt>
    <dgm:pt modelId="{0368B218-6597-4939-AA54-57A97DD441C6}" type="parTrans" cxnId="{EA6D57A8-B198-42D2-A1F7-F2D8ED08857C}">
      <dgm:prSet/>
      <dgm:spPr/>
      <dgm:t>
        <a:bodyPr/>
        <a:lstStyle/>
        <a:p>
          <a:endParaRPr lang="en-AU"/>
        </a:p>
      </dgm:t>
    </dgm:pt>
    <dgm:pt modelId="{BCB3E9BE-1016-4C27-8D7E-FEF128FADA6A}" type="sibTrans" cxnId="{EA6D57A8-B198-42D2-A1F7-F2D8ED08857C}">
      <dgm:prSet/>
      <dgm:spPr/>
      <dgm:t>
        <a:bodyPr/>
        <a:lstStyle/>
        <a:p>
          <a:endParaRPr lang="en-AU"/>
        </a:p>
      </dgm:t>
    </dgm:pt>
    <dgm:pt modelId="{E49E35A9-610F-4CAE-B085-BEE9B3017E8A}">
      <dgm:prSet/>
      <dgm:spPr/>
      <dgm:t>
        <a:bodyPr/>
        <a:lstStyle/>
        <a:p>
          <a:pPr rtl="0"/>
          <a:r>
            <a:rPr lang="en-AU" baseline="0"/>
            <a:t>April 2017 deadline for ISPs to have data retention processes in place. </a:t>
          </a:r>
          <a:endParaRPr lang="en-AU"/>
        </a:p>
      </dgm:t>
    </dgm:pt>
    <dgm:pt modelId="{45A6E205-765A-4725-A761-05D4F9AC924F}" type="parTrans" cxnId="{4936B705-4A73-4714-ABFC-1CD4A8CBD34A}">
      <dgm:prSet/>
      <dgm:spPr/>
      <dgm:t>
        <a:bodyPr/>
        <a:lstStyle/>
        <a:p>
          <a:endParaRPr lang="en-AU"/>
        </a:p>
      </dgm:t>
    </dgm:pt>
    <dgm:pt modelId="{5EEDB742-7E52-49C8-A971-68C201ABA337}" type="sibTrans" cxnId="{4936B705-4A73-4714-ABFC-1CD4A8CBD34A}">
      <dgm:prSet/>
      <dgm:spPr/>
      <dgm:t>
        <a:bodyPr/>
        <a:lstStyle/>
        <a:p>
          <a:endParaRPr lang="en-AU"/>
        </a:p>
      </dgm:t>
    </dgm:pt>
    <dgm:pt modelId="{77A6A953-154A-4C0E-A420-86436B62C8DD}">
      <dgm:prSet/>
      <dgm:spPr/>
      <dgm:t>
        <a:bodyPr/>
        <a:lstStyle/>
        <a:p>
          <a:pPr rtl="0"/>
          <a:r>
            <a:rPr lang="en-AU" baseline="0"/>
            <a:t>Social Media is excluded from regime.</a:t>
          </a:r>
          <a:endParaRPr lang="en-AU"/>
        </a:p>
      </dgm:t>
    </dgm:pt>
    <dgm:pt modelId="{E906AE8E-79E5-4AC7-930A-C33515BF02B1}" type="parTrans" cxnId="{4678D56C-0FEB-4523-B692-19E0D6BFEC4A}">
      <dgm:prSet/>
      <dgm:spPr/>
      <dgm:t>
        <a:bodyPr/>
        <a:lstStyle/>
        <a:p>
          <a:endParaRPr lang="en-AU"/>
        </a:p>
      </dgm:t>
    </dgm:pt>
    <dgm:pt modelId="{847EEA52-D3B1-47CC-9656-74EA288B4399}" type="sibTrans" cxnId="{4678D56C-0FEB-4523-B692-19E0D6BFEC4A}">
      <dgm:prSet/>
      <dgm:spPr/>
      <dgm:t>
        <a:bodyPr/>
        <a:lstStyle/>
        <a:p>
          <a:endParaRPr lang="en-AU"/>
        </a:p>
      </dgm:t>
    </dgm:pt>
    <dgm:pt modelId="{8A0425DE-6C0A-42CF-A0C8-BDF0A90A81A5}">
      <dgm:prSet/>
      <dgm:spPr/>
      <dgm:t>
        <a:bodyPr/>
        <a:lstStyle/>
        <a:p>
          <a:pPr rtl="0"/>
          <a:r>
            <a:rPr lang="en-AU" baseline="0"/>
            <a:t>Regime greatly extended by the Telecommunications (Interception and Access) Amendment (Data Retention) Act 2015.</a:t>
          </a:r>
          <a:endParaRPr lang="en-AU"/>
        </a:p>
      </dgm:t>
    </dgm:pt>
    <dgm:pt modelId="{94CE2014-AB73-4A5A-9A45-CA9E523BC8AE}" type="parTrans" cxnId="{BB77F144-24E0-4EC0-93C0-58A4478BE8D7}">
      <dgm:prSet/>
      <dgm:spPr/>
      <dgm:t>
        <a:bodyPr/>
        <a:lstStyle/>
        <a:p>
          <a:endParaRPr lang="en-AU"/>
        </a:p>
      </dgm:t>
    </dgm:pt>
    <dgm:pt modelId="{D839D324-DD54-410B-B99C-4D09B81655EF}" type="sibTrans" cxnId="{BB77F144-24E0-4EC0-93C0-58A4478BE8D7}">
      <dgm:prSet/>
      <dgm:spPr/>
      <dgm:t>
        <a:bodyPr/>
        <a:lstStyle/>
        <a:p>
          <a:endParaRPr lang="en-AU"/>
        </a:p>
      </dgm:t>
    </dgm:pt>
    <dgm:pt modelId="{C16A7FC7-8305-407B-AF72-3A4018FCA54F}">
      <dgm:prSet/>
      <dgm:spPr/>
      <dgm:t>
        <a:bodyPr/>
        <a:lstStyle/>
        <a:p>
          <a:pPr rtl="0"/>
          <a:r>
            <a:rPr lang="en-AU" baseline="0"/>
            <a:t>Very controversial and coined as a "data tax“.</a:t>
          </a:r>
          <a:endParaRPr lang="en-AU"/>
        </a:p>
      </dgm:t>
    </dgm:pt>
    <dgm:pt modelId="{28E396BE-CFDE-476B-9153-9DF95017A83F}" type="parTrans" cxnId="{C6B63406-91FF-4754-8DEB-12F97B4E55BE}">
      <dgm:prSet/>
      <dgm:spPr/>
      <dgm:t>
        <a:bodyPr/>
        <a:lstStyle/>
        <a:p>
          <a:endParaRPr lang="en-AU"/>
        </a:p>
      </dgm:t>
    </dgm:pt>
    <dgm:pt modelId="{81204219-63AC-400A-A4CC-15C50BFA61C4}" type="sibTrans" cxnId="{C6B63406-91FF-4754-8DEB-12F97B4E55BE}">
      <dgm:prSet/>
      <dgm:spPr/>
      <dgm:t>
        <a:bodyPr/>
        <a:lstStyle/>
        <a:p>
          <a:endParaRPr lang="en-AU"/>
        </a:p>
      </dgm:t>
    </dgm:pt>
    <dgm:pt modelId="{01B2F702-72BD-4964-9A8E-50F8CAE51552}" type="pres">
      <dgm:prSet presAssocID="{DA41EBB1-0205-453C-A10C-D7021E491A10}" presName="linear" presStyleCnt="0">
        <dgm:presLayoutVars>
          <dgm:animLvl val="lvl"/>
          <dgm:resizeHandles val="exact"/>
        </dgm:presLayoutVars>
      </dgm:prSet>
      <dgm:spPr/>
      <dgm:t>
        <a:bodyPr/>
        <a:lstStyle/>
        <a:p>
          <a:endParaRPr lang="en-AU"/>
        </a:p>
      </dgm:t>
    </dgm:pt>
    <dgm:pt modelId="{47458646-1361-4D05-A1A8-11DB36CFEA04}" type="pres">
      <dgm:prSet presAssocID="{481C14ED-846C-46EB-89AD-559EB5AF420A}" presName="parentText" presStyleLbl="node1" presStyleIdx="0" presStyleCnt="1">
        <dgm:presLayoutVars>
          <dgm:chMax val="0"/>
          <dgm:bulletEnabled val="1"/>
        </dgm:presLayoutVars>
      </dgm:prSet>
      <dgm:spPr/>
      <dgm:t>
        <a:bodyPr/>
        <a:lstStyle/>
        <a:p>
          <a:endParaRPr lang="en-AU"/>
        </a:p>
      </dgm:t>
    </dgm:pt>
    <dgm:pt modelId="{7478B8E9-F1E8-47A2-9C4D-55F3953D18E2}" type="pres">
      <dgm:prSet presAssocID="{481C14ED-846C-46EB-89AD-559EB5AF420A}" presName="childText" presStyleLbl="revTx" presStyleIdx="0" presStyleCnt="1">
        <dgm:presLayoutVars>
          <dgm:bulletEnabled val="1"/>
        </dgm:presLayoutVars>
      </dgm:prSet>
      <dgm:spPr/>
      <dgm:t>
        <a:bodyPr/>
        <a:lstStyle/>
        <a:p>
          <a:endParaRPr lang="en-AU"/>
        </a:p>
      </dgm:t>
    </dgm:pt>
  </dgm:ptLst>
  <dgm:cxnLst>
    <dgm:cxn modelId="{EA6D57A8-B198-42D2-A1F7-F2D8ED08857C}" srcId="{DA41EBB1-0205-453C-A10C-D7021E491A10}" destId="{481C14ED-846C-46EB-89AD-559EB5AF420A}" srcOrd="0" destOrd="0" parTransId="{0368B218-6597-4939-AA54-57A97DD441C6}" sibTransId="{BCB3E9BE-1016-4C27-8D7E-FEF128FADA6A}"/>
    <dgm:cxn modelId="{90DB4C22-C3A7-49D5-BE43-B1F37067BB34}" type="presOf" srcId="{E49E35A9-610F-4CAE-B085-BEE9B3017E8A}" destId="{7478B8E9-F1E8-47A2-9C4D-55F3953D18E2}" srcOrd="0" destOrd="0" presId="urn:microsoft.com/office/officeart/2005/8/layout/vList2"/>
    <dgm:cxn modelId="{CB880C1E-7E56-4364-A696-A6A5CD975C4F}" type="presOf" srcId="{DA41EBB1-0205-453C-A10C-D7021E491A10}" destId="{01B2F702-72BD-4964-9A8E-50F8CAE51552}" srcOrd="0" destOrd="0" presId="urn:microsoft.com/office/officeart/2005/8/layout/vList2"/>
    <dgm:cxn modelId="{BB77F144-24E0-4EC0-93C0-58A4478BE8D7}" srcId="{481C14ED-846C-46EB-89AD-559EB5AF420A}" destId="{8A0425DE-6C0A-42CF-A0C8-BDF0A90A81A5}" srcOrd="2" destOrd="0" parTransId="{94CE2014-AB73-4A5A-9A45-CA9E523BC8AE}" sibTransId="{D839D324-DD54-410B-B99C-4D09B81655EF}"/>
    <dgm:cxn modelId="{4936B705-4A73-4714-ABFC-1CD4A8CBD34A}" srcId="{481C14ED-846C-46EB-89AD-559EB5AF420A}" destId="{E49E35A9-610F-4CAE-B085-BEE9B3017E8A}" srcOrd="0" destOrd="0" parTransId="{45A6E205-765A-4725-A761-05D4F9AC924F}" sibTransId="{5EEDB742-7E52-49C8-A971-68C201ABA337}"/>
    <dgm:cxn modelId="{DF87E6B1-755A-49E6-941C-5C70E7613698}" type="presOf" srcId="{77A6A953-154A-4C0E-A420-86436B62C8DD}" destId="{7478B8E9-F1E8-47A2-9C4D-55F3953D18E2}" srcOrd="0" destOrd="1" presId="urn:microsoft.com/office/officeart/2005/8/layout/vList2"/>
    <dgm:cxn modelId="{C6B63406-91FF-4754-8DEB-12F97B4E55BE}" srcId="{481C14ED-846C-46EB-89AD-559EB5AF420A}" destId="{C16A7FC7-8305-407B-AF72-3A4018FCA54F}" srcOrd="3" destOrd="0" parTransId="{28E396BE-CFDE-476B-9153-9DF95017A83F}" sibTransId="{81204219-63AC-400A-A4CC-15C50BFA61C4}"/>
    <dgm:cxn modelId="{4678D56C-0FEB-4523-B692-19E0D6BFEC4A}" srcId="{481C14ED-846C-46EB-89AD-559EB5AF420A}" destId="{77A6A953-154A-4C0E-A420-86436B62C8DD}" srcOrd="1" destOrd="0" parTransId="{E906AE8E-79E5-4AC7-930A-C33515BF02B1}" sibTransId="{847EEA52-D3B1-47CC-9656-74EA288B4399}"/>
    <dgm:cxn modelId="{A4D1A4FF-923F-40C2-A99E-8E3C4042E591}" type="presOf" srcId="{C16A7FC7-8305-407B-AF72-3A4018FCA54F}" destId="{7478B8E9-F1E8-47A2-9C4D-55F3953D18E2}" srcOrd="0" destOrd="3" presId="urn:microsoft.com/office/officeart/2005/8/layout/vList2"/>
    <dgm:cxn modelId="{585751D1-DBBE-46B8-9D05-451CC70649BB}" type="presOf" srcId="{481C14ED-846C-46EB-89AD-559EB5AF420A}" destId="{47458646-1361-4D05-A1A8-11DB36CFEA04}" srcOrd="0" destOrd="0" presId="urn:microsoft.com/office/officeart/2005/8/layout/vList2"/>
    <dgm:cxn modelId="{A6CFF5B6-BA19-4014-A9D5-81B73237D5B7}" type="presOf" srcId="{8A0425DE-6C0A-42CF-A0C8-BDF0A90A81A5}" destId="{7478B8E9-F1E8-47A2-9C4D-55F3953D18E2}" srcOrd="0" destOrd="2" presId="urn:microsoft.com/office/officeart/2005/8/layout/vList2"/>
    <dgm:cxn modelId="{72A0590A-77AF-4ACA-BA6C-C492CD0ADB26}" type="presParOf" srcId="{01B2F702-72BD-4964-9A8E-50F8CAE51552}" destId="{47458646-1361-4D05-A1A8-11DB36CFEA04}" srcOrd="0" destOrd="0" presId="urn:microsoft.com/office/officeart/2005/8/layout/vList2"/>
    <dgm:cxn modelId="{AB63EE32-7D9D-434D-A314-54A557C9E656}" type="presParOf" srcId="{01B2F702-72BD-4964-9A8E-50F8CAE51552}" destId="{7478B8E9-F1E8-47A2-9C4D-55F3953D18E2}"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493237C-8A98-47DE-B0FF-DB238B3E0C3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BDD81840-992A-470A-BDC6-7D960D4A03D5}">
      <dgm:prSet/>
      <dgm:spPr/>
      <dgm:t>
        <a:bodyPr/>
        <a:lstStyle/>
        <a:p>
          <a:pPr rtl="0"/>
          <a:r>
            <a:rPr lang="en-AU"/>
            <a:t>The Madden decision provides some salutary lessons about the use of social media by businesses. In particular: </a:t>
          </a:r>
        </a:p>
      </dgm:t>
    </dgm:pt>
    <dgm:pt modelId="{EC68C4A3-51BA-4A36-80C4-1A2882111080}" type="parTrans" cxnId="{CE57B424-589B-4BB3-9EDC-F57D5D328E28}">
      <dgm:prSet/>
      <dgm:spPr/>
      <dgm:t>
        <a:bodyPr/>
        <a:lstStyle/>
        <a:p>
          <a:endParaRPr lang="en-AU"/>
        </a:p>
      </dgm:t>
    </dgm:pt>
    <dgm:pt modelId="{B0FF7013-89FC-41DF-BFBC-D7BC1E5B016F}" type="sibTrans" cxnId="{CE57B424-589B-4BB3-9EDC-F57D5D328E28}">
      <dgm:prSet/>
      <dgm:spPr/>
      <dgm:t>
        <a:bodyPr/>
        <a:lstStyle/>
        <a:p>
          <a:endParaRPr lang="en-AU"/>
        </a:p>
      </dgm:t>
    </dgm:pt>
    <dgm:pt modelId="{5B1F1FBF-EE8B-41DC-A2B4-434D17EA6E9F}">
      <dgm:prSet/>
      <dgm:spPr/>
      <dgm:t>
        <a:bodyPr/>
        <a:lstStyle/>
        <a:p>
          <a:pPr rtl="0"/>
          <a:r>
            <a:rPr lang="en-AU"/>
            <a:t>always check the accuracy of facts and assertions before publishing those facts or expressing opinions about those facts, particularly where such facts or opinions are directly or indirectly critical or derogatory of third parties;</a:t>
          </a:r>
        </a:p>
      </dgm:t>
    </dgm:pt>
    <dgm:pt modelId="{BF4A07FA-105B-4A05-B7C3-1DEAC69DF766}" type="parTrans" cxnId="{7A95CAD3-96C8-4EFF-8688-7B36B8D2058F}">
      <dgm:prSet/>
      <dgm:spPr/>
      <dgm:t>
        <a:bodyPr/>
        <a:lstStyle/>
        <a:p>
          <a:endParaRPr lang="en-AU"/>
        </a:p>
      </dgm:t>
    </dgm:pt>
    <dgm:pt modelId="{A5A0A018-9425-4958-9DCD-A634776AC348}" type="sibTrans" cxnId="{7A95CAD3-96C8-4EFF-8688-7B36B8D2058F}">
      <dgm:prSet/>
      <dgm:spPr/>
      <dgm:t>
        <a:bodyPr/>
        <a:lstStyle/>
        <a:p>
          <a:endParaRPr lang="en-AU"/>
        </a:p>
      </dgm:t>
    </dgm:pt>
    <dgm:pt modelId="{F55FAFF7-6F0B-408A-A299-29A3D0920E0C}">
      <dgm:prSet/>
      <dgm:spPr/>
      <dgm:t>
        <a:bodyPr/>
        <a:lstStyle/>
        <a:p>
          <a:pPr rtl="0"/>
          <a:r>
            <a:rPr lang="en-AU"/>
            <a:t>be careful in only expressing opinions when making critical comments about businesses on personal social media pages (</a:t>
          </a:r>
          <a:r>
            <a:rPr lang="en-AU" err="1"/>
            <a:t>ie</a:t>
          </a:r>
          <a:r>
            <a:rPr lang="en-AU"/>
            <a:t> expressions of fact may be misleading or defamatory); and</a:t>
          </a:r>
        </a:p>
      </dgm:t>
    </dgm:pt>
    <dgm:pt modelId="{B2703CD1-4408-4965-BDBA-5C46F93A2DB8}" type="parTrans" cxnId="{F2C86035-6084-445E-A0BE-DAB0E623B15F}">
      <dgm:prSet/>
      <dgm:spPr/>
      <dgm:t>
        <a:bodyPr/>
        <a:lstStyle/>
        <a:p>
          <a:endParaRPr lang="en-AU"/>
        </a:p>
      </dgm:t>
    </dgm:pt>
    <dgm:pt modelId="{A27B5353-80BC-4744-8CDE-5C93E138FF42}" type="sibTrans" cxnId="{F2C86035-6084-445E-A0BE-DAB0E623B15F}">
      <dgm:prSet/>
      <dgm:spPr/>
      <dgm:t>
        <a:bodyPr/>
        <a:lstStyle/>
        <a:p>
          <a:endParaRPr lang="en-AU"/>
        </a:p>
      </dgm:t>
    </dgm:pt>
    <dgm:pt modelId="{563F59B4-19F5-4F44-806C-08BEB615BE55}">
      <dgm:prSet/>
      <dgm:spPr/>
      <dgm:t>
        <a:bodyPr/>
        <a:lstStyle/>
        <a:p>
          <a:pPr rtl="0"/>
          <a:r>
            <a:rPr lang="en-AU"/>
            <a:t>when responding, in a public way, to comments made by a third party which are asserted as being false, ensure the response is proportionate and does not itself make false assertions.</a:t>
          </a:r>
        </a:p>
      </dgm:t>
    </dgm:pt>
    <dgm:pt modelId="{226B2647-D6AB-4D3C-BC61-00F9A4102035}" type="parTrans" cxnId="{18514691-F2C5-4193-8FDD-67389BF8A2F7}">
      <dgm:prSet/>
      <dgm:spPr/>
      <dgm:t>
        <a:bodyPr/>
        <a:lstStyle/>
        <a:p>
          <a:endParaRPr lang="en-AU"/>
        </a:p>
      </dgm:t>
    </dgm:pt>
    <dgm:pt modelId="{9073AC30-4B7D-4108-A0B4-622FA09C7FA8}" type="sibTrans" cxnId="{18514691-F2C5-4193-8FDD-67389BF8A2F7}">
      <dgm:prSet/>
      <dgm:spPr/>
      <dgm:t>
        <a:bodyPr/>
        <a:lstStyle/>
        <a:p>
          <a:endParaRPr lang="en-AU"/>
        </a:p>
      </dgm:t>
    </dgm:pt>
    <dgm:pt modelId="{AF82430D-3592-4CE0-AEEF-70C1F80C3D90}" type="pres">
      <dgm:prSet presAssocID="{2493237C-8A98-47DE-B0FF-DB238B3E0C32}" presName="linear" presStyleCnt="0">
        <dgm:presLayoutVars>
          <dgm:animLvl val="lvl"/>
          <dgm:resizeHandles val="exact"/>
        </dgm:presLayoutVars>
      </dgm:prSet>
      <dgm:spPr/>
      <dgm:t>
        <a:bodyPr/>
        <a:lstStyle/>
        <a:p>
          <a:endParaRPr lang="en-AU"/>
        </a:p>
      </dgm:t>
    </dgm:pt>
    <dgm:pt modelId="{65F67A44-CCA2-4AF4-A85D-0DC519A078E2}" type="pres">
      <dgm:prSet presAssocID="{BDD81840-992A-470A-BDC6-7D960D4A03D5}" presName="parentText" presStyleLbl="node1" presStyleIdx="0" presStyleCnt="1">
        <dgm:presLayoutVars>
          <dgm:chMax val="0"/>
          <dgm:bulletEnabled val="1"/>
        </dgm:presLayoutVars>
      </dgm:prSet>
      <dgm:spPr/>
      <dgm:t>
        <a:bodyPr/>
        <a:lstStyle/>
        <a:p>
          <a:endParaRPr lang="en-AU"/>
        </a:p>
      </dgm:t>
    </dgm:pt>
    <dgm:pt modelId="{203BFB83-8B0E-40F1-86B9-B1E98E374A4A}" type="pres">
      <dgm:prSet presAssocID="{BDD81840-992A-470A-BDC6-7D960D4A03D5}" presName="childText" presStyleLbl="revTx" presStyleIdx="0" presStyleCnt="1">
        <dgm:presLayoutVars>
          <dgm:bulletEnabled val="1"/>
        </dgm:presLayoutVars>
      </dgm:prSet>
      <dgm:spPr/>
      <dgm:t>
        <a:bodyPr/>
        <a:lstStyle/>
        <a:p>
          <a:endParaRPr lang="en-AU"/>
        </a:p>
      </dgm:t>
    </dgm:pt>
  </dgm:ptLst>
  <dgm:cxnLst>
    <dgm:cxn modelId="{791649C2-5F5C-4EA8-A0A6-A5791EAD5D56}" type="presOf" srcId="{F55FAFF7-6F0B-408A-A299-29A3D0920E0C}" destId="{203BFB83-8B0E-40F1-86B9-B1E98E374A4A}" srcOrd="0" destOrd="1" presId="urn:microsoft.com/office/officeart/2005/8/layout/vList2"/>
    <dgm:cxn modelId="{F7B4C0F9-0100-4903-8C66-53424BF77F08}" type="presOf" srcId="{5B1F1FBF-EE8B-41DC-A2B4-434D17EA6E9F}" destId="{203BFB83-8B0E-40F1-86B9-B1E98E374A4A}" srcOrd="0" destOrd="0" presId="urn:microsoft.com/office/officeart/2005/8/layout/vList2"/>
    <dgm:cxn modelId="{F2C86035-6084-445E-A0BE-DAB0E623B15F}" srcId="{BDD81840-992A-470A-BDC6-7D960D4A03D5}" destId="{F55FAFF7-6F0B-408A-A299-29A3D0920E0C}" srcOrd="1" destOrd="0" parTransId="{B2703CD1-4408-4965-BDBA-5C46F93A2DB8}" sibTransId="{A27B5353-80BC-4744-8CDE-5C93E138FF42}"/>
    <dgm:cxn modelId="{CE57B424-589B-4BB3-9EDC-F57D5D328E28}" srcId="{2493237C-8A98-47DE-B0FF-DB238B3E0C32}" destId="{BDD81840-992A-470A-BDC6-7D960D4A03D5}" srcOrd="0" destOrd="0" parTransId="{EC68C4A3-51BA-4A36-80C4-1A2882111080}" sibTransId="{B0FF7013-89FC-41DF-BFBC-D7BC1E5B016F}"/>
    <dgm:cxn modelId="{7A61F3FE-ACE3-46D2-AB94-E0E0AE4932BA}" type="presOf" srcId="{2493237C-8A98-47DE-B0FF-DB238B3E0C32}" destId="{AF82430D-3592-4CE0-AEEF-70C1F80C3D90}" srcOrd="0" destOrd="0" presId="urn:microsoft.com/office/officeart/2005/8/layout/vList2"/>
    <dgm:cxn modelId="{18514691-F2C5-4193-8FDD-67389BF8A2F7}" srcId="{BDD81840-992A-470A-BDC6-7D960D4A03D5}" destId="{563F59B4-19F5-4F44-806C-08BEB615BE55}" srcOrd="2" destOrd="0" parTransId="{226B2647-D6AB-4D3C-BC61-00F9A4102035}" sibTransId="{9073AC30-4B7D-4108-A0B4-622FA09C7FA8}"/>
    <dgm:cxn modelId="{7A95CAD3-96C8-4EFF-8688-7B36B8D2058F}" srcId="{BDD81840-992A-470A-BDC6-7D960D4A03D5}" destId="{5B1F1FBF-EE8B-41DC-A2B4-434D17EA6E9F}" srcOrd="0" destOrd="0" parTransId="{BF4A07FA-105B-4A05-B7C3-1DEAC69DF766}" sibTransId="{A5A0A018-9425-4958-9DCD-A634776AC348}"/>
    <dgm:cxn modelId="{F48EC282-607D-4BAF-A7DA-FCFE0A38F09D}" type="presOf" srcId="{563F59B4-19F5-4F44-806C-08BEB615BE55}" destId="{203BFB83-8B0E-40F1-86B9-B1E98E374A4A}" srcOrd="0" destOrd="2" presId="urn:microsoft.com/office/officeart/2005/8/layout/vList2"/>
    <dgm:cxn modelId="{CDAA13B0-2DB5-41A6-A2B8-7C227CFD8B89}" type="presOf" srcId="{BDD81840-992A-470A-BDC6-7D960D4A03D5}" destId="{65F67A44-CCA2-4AF4-A85D-0DC519A078E2}" srcOrd="0" destOrd="0" presId="urn:microsoft.com/office/officeart/2005/8/layout/vList2"/>
    <dgm:cxn modelId="{08EA74F5-017B-4A9E-94D4-D3305FACEC73}" type="presParOf" srcId="{AF82430D-3592-4CE0-AEEF-70C1F80C3D90}" destId="{65F67A44-CCA2-4AF4-A85D-0DC519A078E2}" srcOrd="0" destOrd="0" presId="urn:microsoft.com/office/officeart/2005/8/layout/vList2"/>
    <dgm:cxn modelId="{A906BDC8-1EDF-4CCC-B4C1-FB09DA9391ED}" type="presParOf" srcId="{AF82430D-3592-4CE0-AEEF-70C1F80C3D90}" destId="{203BFB83-8B0E-40F1-86B9-B1E98E374A4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DF4C348E-1947-42FE-8453-03F39E9B9D6D}" type="datetimeFigureOut">
              <a:rPr lang="en-AU" smtClean="0"/>
              <a:pPr/>
              <a:t>6/03/2017</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4F5D2AD-203A-464E-AAA3-5DAD6BCBF809}" type="slidenum">
              <a:rPr lang="en-AU" smtClean="0"/>
              <a:pPr/>
              <a:t>‹#›</a:t>
            </a:fld>
            <a:endParaRPr lang="en-AU"/>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4F5D2AD-203A-464E-AAA3-5DAD6BCBF809}" type="slidenum">
              <a:rPr lang="en-AU" smtClean="0"/>
              <a:pPr/>
              <a:t>3</a:t>
            </a:fld>
            <a:endParaRPr lang="en-AU"/>
          </a:p>
        </p:txBody>
      </p:sp>
    </p:spTree>
    <p:extLst>
      <p:ext uri="{BB962C8B-B14F-4D97-AF65-F5344CB8AC3E}">
        <p14:creationId xmlns:p14="http://schemas.microsoft.com/office/powerpoint/2010/main" val="853810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4F5D2AD-203A-464E-AAA3-5DAD6BCBF809}" type="slidenum">
              <a:rPr lang="en-AU" smtClean="0"/>
              <a:pPr/>
              <a:t>4</a:t>
            </a:fld>
            <a:endParaRPr lang="en-AU"/>
          </a:p>
        </p:txBody>
      </p:sp>
    </p:spTree>
    <p:extLst>
      <p:ext uri="{BB962C8B-B14F-4D97-AF65-F5344CB8AC3E}">
        <p14:creationId xmlns:p14="http://schemas.microsoft.com/office/powerpoint/2010/main" val="2169405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4F5D2AD-203A-464E-AAA3-5DAD6BCBF809}" type="slidenum">
              <a:rPr lang="en-AU" smtClean="0"/>
              <a:pPr/>
              <a:t>5</a:t>
            </a:fld>
            <a:endParaRPr lang="en-AU"/>
          </a:p>
        </p:txBody>
      </p:sp>
    </p:spTree>
    <p:extLst>
      <p:ext uri="{BB962C8B-B14F-4D97-AF65-F5344CB8AC3E}">
        <p14:creationId xmlns:p14="http://schemas.microsoft.com/office/powerpoint/2010/main" val="2860717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6</a:t>
            </a:fld>
            <a:endParaRPr lang="en-AU"/>
          </a:p>
        </p:txBody>
      </p:sp>
    </p:spTree>
    <p:extLst>
      <p:ext uri="{BB962C8B-B14F-4D97-AF65-F5344CB8AC3E}">
        <p14:creationId xmlns:p14="http://schemas.microsoft.com/office/powerpoint/2010/main" val="1243066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4F5D2AD-203A-464E-AAA3-5DAD6BCBF809}" type="slidenum">
              <a:rPr lang="en-AU" smtClean="0"/>
              <a:pPr/>
              <a:t>14</a:t>
            </a:fld>
            <a:endParaRPr lang="en-AU"/>
          </a:p>
        </p:txBody>
      </p:sp>
    </p:spTree>
    <p:extLst>
      <p:ext uri="{BB962C8B-B14F-4D97-AF65-F5344CB8AC3E}">
        <p14:creationId xmlns:p14="http://schemas.microsoft.com/office/powerpoint/2010/main" val="2273969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15</a:t>
            </a:fld>
            <a:endParaRPr lang="en-AU"/>
          </a:p>
        </p:txBody>
      </p:sp>
    </p:spTree>
    <p:extLst>
      <p:ext uri="{BB962C8B-B14F-4D97-AF65-F5344CB8AC3E}">
        <p14:creationId xmlns:p14="http://schemas.microsoft.com/office/powerpoint/2010/main" val="1780388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16</a:t>
            </a:fld>
            <a:endParaRPr lang="en-AU"/>
          </a:p>
        </p:txBody>
      </p:sp>
    </p:spTree>
    <p:extLst>
      <p:ext uri="{BB962C8B-B14F-4D97-AF65-F5344CB8AC3E}">
        <p14:creationId xmlns:p14="http://schemas.microsoft.com/office/powerpoint/2010/main" val="2539826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4F5D2AD-203A-464E-AAA3-5DAD6BCBF809}" type="slidenum">
              <a:rPr lang="en-AU" smtClean="0"/>
              <a:pPr/>
              <a:t>17</a:t>
            </a:fld>
            <a:endParaRPr lang="en-AU"/>
          </a:p>
        </p:txBody>
      </p:sp>
    </p:spTree>
    <p:extLst>
      <p:ext uri="{BB962C8B-B14F-4D97-AF65-F5344CB8AC3E}">
        <p14:creationId xmlns:p14="http://schemas.microsoft.com/office/powerpoint/2010/main" val="1258120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18</a:t>
            </a:fld>
            <a:endParaRPr lang="en-AU"/>
          </a:p>
        </p:txBody>
      </p:sp>
    </p:spTree>
    <p:extLst>
      <p:ext uri="{BB962C8B-B14F-4D97-AF65-F5344CB8AC3E}">
        <p14:creationId xmlns:p14="http://schemas.microsoft.com/office/powerpoint/2010/main" val="1070919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pPr/>
              <a:t>19</a:t>
            </a:fld>
            <a:endParaRPr lang="en-AU"/>
          </a:p>
        </p:txBody>
      </p:sp>
    </p:spTree>
    <p:extLst>
      <p:ext uri="{BB962C8B-B14F-4D97-AF65-F5344CB8AC3E}">
        <p14:creationId xmlns:p14="http://schemas.microsoft.com/office/powerpoint/2010/main" val="138558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F5D2AD-203A-464E-AAA3-5DAD6BCBF809}" type="slidenum">
              <a:rPr lang="en-AU" smtClean="0">
                <a:solidFill>
                  <a:prstClr val="black"/>
                </a:solidFill>
              </a:rPr>
              <a:pPr/>
              <a:t>22</a:t>
            </a:fld>
            <a:endParaRPr lang="en-AU">
              <a:solidFill>
                <a:prstClr val="black"/>
              </a:solidFill>
            </a:endParaRPr>
          </a:p>
        </p:txBody>
      </p:sp>
    </p:spTree>
    <p:extLst>
      <p:ext uri="{BB962C8B-B14F-4D97-AF65-F5344CB8AC3E}">
        <p14:creationId xmlns:p14="http://schemas.microsoft.com/office/powerpoint/2010/main" val="2825583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4F5D2AD-203A-464E-AAA3-5DAD6BCBF809}" type="slidenum">
              <a:rPr lang="en-AU" smtClean="0"/>
              <a:pPr/>
              <a:t>23</a:t>
            </a:fld>
            <a:endParaRPr lang="en-AU"/>
          </a:p>
        </p:txBody>
      </p:sp>
    </p:spTree>
    <p:extLst>
      <p:ext uri="{BB962C8B-B14F-4D97-AF65-F5344CB8AC3E}">
        <p14:creationId xmlns:p14="http://schemas.microsoft.com/office/powerpoint/2010/main" val="3722113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E6E7E8"/>
        </a:solidFill>
        <a:effectLst/>
      </p:bgPr>
    </p:bg>
    <p:spTree>
      <p:nvGrpSpPr>
        <p:cNvPr id="1" name=""/>
        <p:cNvGrpSpPr/>
        <p:nvPr/>
      </p:nvGrpSpPr>
      <p:grpSpPr>
        <a:xfrm>
          <a:off x="0" y="0"/>
          <a:ext cx="0" cy="0"/>
          <a:chOff x="0" y="0"/>
          <a:chExt cx="0" cy="0"/>
        </a:xfrm>
      </p:grpSpPr>
      <p:sp>
        <p:nvSpPr>
          <p:cNvPr id="19" name="Rectangle 18"/>
          <p:cNvSpPr/>
          <p:nvPr userDrawn="1"/>
        </p:nvSpPr>
        <p:spPr bwMode="hidden">
          <a:xfrm>
            <a:off x="0" y="0"/>
            <a:ext cx="12192000" cy="6858000"/>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857250" y="428"/>
            <a:ext cx="8639175" cy="3566685"/>
          </a:xfrm>
        </p:spPr>
        <p:txBody>
          <a:bodyPr anchor="b"/>
          <a:lstStyle>
            <a:lvl1pPr algn="l">
              <a:defRPr sz="5000"/>
            </a:lvl1pPr>
          </a:lstStyle>
          <a:p>
            <a:r>
              <a:rPr lang="en-US"/>
              <a:t>Click to edit Master title style</a:t>
            </a:r>
            <a:endParaRPr lang="en-AU"/>
          </a:p>
        </p:txBody>
      </p:sp>
      <p:sp>
        <p:nvSpPr>
          <p:cNvPr id="3" name="Subtitle 2"/>
          <p:cNvSpPr>
            <a:spLocks noGrp="1"/>
          </p:cNvSpPr>
          <p:nvPr>
            <p:ph type="subTitle" idx="1"/>
          </p:nvPr>
        </p:nvSpPr>
        <p:spPr>
          <a:xfrm>
            <a:off x="885825" y="3640138"/>
            <a:ext cx="8610600" cy="3217862"/>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Tree>
    <p:extLst>
      <p:ext uri="{BB962C8B-B14F-4D97-AF65-F5344CB8AC3E}">
        <p14:creationId xmlns:p14="http://schemas.microsoft.com/office/powerpoint/2010/main" val="160244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mpany Banner">
    <p:bg>
      <p:bgPr>
        <a:solidFill>
          <a:srgbClr val="E6E7E8"/>
        </a:solidFill>
        <a:effectLst/>
      </p:bgPr>
    </p:bg>
    <p:spTree>
      <p:nvGrpSpPr>
        <p:cNvPr id="1" name=""/>
        <p:cNvGrpSpPr/>
        <p:nvPr/>
      </p:nvGrpSpPr>
      <p:grpSpPr>
        <a:xfrm>
          <a:off x="0" y="0"/>
          <a:ext cx="0" cy="0"/>
          <a:chOff x="0" y="0"/>
          <a:chExt cx="0" cy="0"/>
        </a:xfrm>
      </p:grpSpPr>
      <p:sp>
        <p:nvSpPr>
          <p:cNvPr id="11" name="Freeform 10"/>
          <p:cNvSpPr>
            <a:spLocks noEditPoints="1"/>
          </p:cNvSpPr>
          <p:nvPr userDrawn="1"/>
        </p:nvSpPr>
        <p:spPr bwMode="ltGray">
          <a:xfrm>
            <a:off x="720000" y="720000"/>
            <a:ext cx="6413500" cy="5417514"/>
          </a:xfrm>
          <a:custGeom>
            <a:avLst/>
            <a:gdLst>
              <a:gd name="T0" fmla="*/ 2012 w 2020"/>
              <a:gd name="T1" fmla="*/ 505 h 1706"/>
              <a:gd name="T2" fmla="*/ 1992 w 2020"/>
              <a:gd name="T3" fmla="*/ 514 h 1706"/>
              <a:gd name="T4" fmla="*/ 1570 w 2020"/>
              <a:gd name="T5" fmla="*/ 514 h 1706"/>
              <a:gd name="T6" fmla="*/ 1275 w 2020"/>
              <a:gd name="T7" fmla="*/ 687 h 1706"/>
              <a:gd name="T8" fmla="*/ 946 w 2020"/>
              <a:gd name="T9" fmla="*/ 272 h 1706"/>
              <a:gd name="T10" fmla="*/ 1570 w 2020"/>
              <a:gd name="T11" fmla="*/ 0 h 1706"/>
              <a:gd name="T12" fmla="*/ 1992 w 2020"/>
              <a:gd name="T13" fmla="*/ 0 h 1706"/>
              <a:gd name="T14" fmla="*/ 2012 w 2020"/>
              <a:gd name="T15" fmla="*/ 8 h 1706"/>
              <a:gd name="T16" fmla="*/ 2020 w 2020"/>
              <a:gd name="T17" fmla="*/ 28 h 1706"/>
              <a:gd name="T18" fmla="*/ 2020 w 2020"/>
              <a:gd name="T19" fmla="*/ 485 h 1706"/>
              <a:gd name="T20" fmla="*/ 2012 w 2020"/>
              <a:gd name="T21" fmla="*/ 505 h 1706"/>
              <a:gd name="T22" fmla="*/ 2012 w 2020"/>
              <a:gd name="T23" fmla="*/ 731 h 1706"/>
              <a:gd name="T24" fmla="*/ 1995 w 2020"/>
              <a:gd name="T25" fmla="*/ 723 h 1706"/>
              <a:gd name="T26" fmla="*/ 1532 w 2020"/>
              <a:gd name="T27" fmla="*/ 723 h 1706"/>
              <a:gd name="T28" fmla="*/ 1515 w 2020"/>
              <a:gd name="T29" fmla="*/ 731 h 1706"/>
              <a:gd name="T30" fmla="*/ 1507 w 2020"/>
              <a:gd name="T31" fmla="*/ 751 h 1706"/>
              <a:gd name="T32" fmla="*/ 1506 w 2020"/>
              <a:gd name="T33" fmla="*/ 751 h 1706"/>
              <a:gd name="T34" fmla="*/ 1506 w 2020"/>
              <a:gd name="T35" fmla="*/ 1188 h 1706"/>
              <a:gd name="T36" fmla="*/ 1471 w 2020"/>
              <a:gd name="T37" fmla="*/ 1178 h 1706"/>
              <a:gd name="T38" fmla="*/ 1303 w 2020"/>
              <a:gd name="T39" fmla="*/ 1062 h 1706"/>
              <a:gd name="T40" fmla="*/ 1292 w 2020"/>
              <a:gd name="T41" fmla="*/ 1047 h 1706"/>
              <a:gd name="T42" fmla="*/ 461 w 2020"/>
              <a:gd name="T43" fmla="*/ 0 h 1706"/>
              <a:gd name="T44" fmla="*/ 28 w 2020"/>
              <a:gd name="T45" fmla="*/ 0 h 1706"/>
              <a:gd name="T46" fmla="*/ 8 w 2020"/>
              <a:gd name="T47" fmla="*/ 8 h 1706"/>
              <a:gd name="T48" fmla="*/ 0 w 2020"/>
              <a:gd name="T49" fmla="*/ 28 h 1706"/>
              <a:gd name="T50" fmla="*/ 0 w 2020"/>
              <a:gd name="T51" fmla="*/ 1678 h 1706"/>
              <a:gd name="T52" fmla="*/ 8 w 2020"/>
              <a:gd name="T53" fmla="*/ 1698 h 1706"/>
              <a:gd name="T54" fmla="*/ 28 w 2020"/>
              <a:gd name="T55" fmla="*/ 1706 h 1706"/>
              <a:gd name="T56" fmla="*/ 485 w 2020"/>
              <a:gd name="T57" fmla="*/ 1706 h 1706"/>
              <a:gd name="T58" fmla="*/ 505 w 2020"/>
              <a:gd name="T59" fmla="*/ 1698 h 1706"/>
              <a:gd name="T60" fmla="*/ 514 w 2020"/>
              <a:gd name="T61" fmla="*/ 1678 h 1706"/>
              <a:gd name="T62" fmla="*/ 514 w 2020"/>
              <a:gd name="T63" fmla="*/ 893 h 1706"/>
              <a:gd name="T64" fmla="*/ 886 w 2020"/>
              <a:gd name="T65" fmla="*/ 1363 h 1706"/>
              <a:gd name="T66" fmla="*/ 887 w 2020"/>
              <a:gd name="T67" fmla="*/ 1363 h 1706"/>
              <a:gd name="T68" fmla="*/ 897 w 2020"/>
              <a:gd name="T69" fmla="*/ 1375 h 1706"/>
              <a:gd name="T70" fmla="*/ 1570 w 2020"/>
              <a:gd name="T71" fmla="*/ 1706 h 1706"/>
              <a:gd name="T72" fmla="*/ 1992 w 2020"/>
              <a:gd name="T73" fmla="*/ 1706 h 1706"/>
              <a:gd name="T74" fmla="*/ 2012 w 2020"/>
              <a:gd name="T75" fmla="*/ 1698 h 1706"/>
              <a:gd name="T76" fmla="*/ 2020 w 2020"/>
              <a:gd name="T77" fmla="*/ 1678 h 1706"/>
              <a:gd name="T78" fmla="*/ 2020 w 2020"/>
              <a:gd name="T79" fmla="*/ 751 h 1706"/>
              <a:gd name="T80" fmla="*/ 2012 w 2020"/>
              <a:gd name="T81" fmla="*/ 731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20" h="1706">
                <a:moveTo>
                  <a:pt x="2012" y="505"/>
                </a:moveTo>
                <a:cubicBezTo>
                  <a:pt x="2006" y="511"/>
                  <a:pt x="1999" y="514"/>
                  <a:pt x="1992" y="514"/>
                </a:cubicBezTo>
                <a:cubicBezTo>
                  <a:pt x="1570" y="514"/>
                  <a:pt x="1570" y="514"/>
                  <a:pt x="1570" y="514"/>
                </a:cubicBezTo>
                <a:cubicBezTo>
                  <a:pt x="1446" y="514"/>
                  <a:pt x="1334" y="580"/>
                  <a:pt x="1275" y="687"/>
                </a:cubicBezTo>
                <a:cubicBezTo>
                  <a:pt x="946" y="272"/>
                  <a:pt x="946" y="272"/>
                  <a:pt x="946" y="272"/>
                </a:cubicBezTo>
                <a:cubicBezTo>
                  <a:pt x="1107" y="99"/>
                  <a:pt x="1334" y="0"/>
                  <a:pt x="1570" y="0"/>
                </a:cubicBezTo>
                <a:cubicBezTo>
                  <a:pt x="1992" y="0"/>
                  <a:pt x="1992" y="0"/>
                  <a:pt x="1992" y="0"/>
                </a:cubicBezTo>
                <a:cubicBezTo>
                  <a:pt x="1999" y="0"/>
                  <a:pt x="2006" y="3"/>
                  <a:pt x="2012" y="8"/>
                </a:cubicBezTo>
                <a:cubicBezTo>
                  <a:pt x="2017" y="14"/>
                  <a:pt x="2020" y="21"/>
                  <a:pt x="2020" y="28"/>
                </a:cubicBezTo>
                <a:cubicBezTo>
                  <a:pt x="2020" y="485"/>
                  <a:pt x="2020" y="485"/>
                  <a:pt x="2020" y="485"/>
                </a:cubicBezTo>
                <a:cubicBezTo>
                  <a:pt x="2020" y="493"/>
                  <a:pt x="2017" y="500"/>
                  <a:pt x="2012" y="505"/>
                </a:cubicBezTo>
                <a:moveTo>
                  <a:pt x="2012" y="731"/>
                </a:moveTo>
                <a:cubicBezTo>
                  <a:pt x="2007" y="727"/>
                  <a:pt x="2001" y="724"/>
                  <a:pt x="1995" y="723"/>
                </a:cubicBezTo>
                <a:cubicBezTo>
                  <a:pt x="1532" y="723"/>
                  <a:pt x="1532" y="723"/>
                  <a:pt x="1532" y="723"/>
                </a:cubicBezTo>
                <a:cubicBezTo>
                  <a:pt x="1526" y="724"/>
                  <a:pt x="1520" y="727"/>
                  <a:pt x="1515" y="731"/>
                </a:cubicBezTo>
                <a:cubicBezTo>
                  <a:pt x="1510" y="737"/>
                  <a:pt x="1507" y="744"/>
                  <a:pt x="1507" y="751"/>
                </a:cubicBezTo>
                <a:cubicBezTo>
                  <a:pt x="1506" y="751"/>
                  <a:pt x="1506" y="751"/>
                  <a:pt x="1506" y="751"/>
                </a:cubicBezTo>
                <a:cubicBezTo>
                  <a:pt x="1506" y="1188"/>
                  <a:pt x="1506" y="1188"/>
                  <a:pt x="1506" y="1188"/>
                </a:cubicBezTo>
                <a:cubicBezTo>
                  <a:pt x="1471" y="1178"/>
                  <a:pt x="1471" y="1178"/>
                  <a:pt x="1471" y="1178"/>
                </a:cubicBezTo>
                <a:cubicBezTo>
                  <a:pt x="1405" y="1157"/>
                  <a:pt x="1347" y="1117"/>
                  <a:pt x="1303" y="1062"/>
                </a:cubicBezTo>
                <a:cubicBezTo>
                  <a:pt x="1300" y="1057"/>
                  <a:pt x="1292" y="1047"/>
                  <a:pt x="1292" y="1047"/>
                </a:cubicBezTo>
                <a:cubicBezTo>
                  <a:pt x="461" y="0"/>
                  <a:pt x="461" y="0"/>
                  <a:pt x="461" y="0"/>
                </a:cubicBezTo>
                <a:cubicBezTo>
                  <a:pt x="28" y="0"/>
                  <a:pt x="28" y="0"/>
                  <a:pt x="28" y="0"/>
                </a:cubicBezTo>
                <a:cubicBezTo>
                  <a:pt x="21" y="0"/>
                  <a:pt x="14" y="3"/>
                  <a:pt x="8" y="8"/>
                </a:cubicBezTo>
                <a:cubicBezTo>
                  <a:pt x="3" y="14"/>
                  <a:pt x="0" y="21"/>
                  <a:pt x="0" y="28"/>
                </a:cubicBezTo>
                <a:cubicBezTo>
                  <a:pt x="0" y="1678"/>
                  <a:pt x="0" y="1678"/>
                  <a:pt x="0" y="1678"/>
                </a:cubicBezTo>
                <a:cubicBezTo>
                  <a:pt x="0" y="1685"/>
                  <a:pt x="3" y="1692"/>
                  <a:pt x="8" y="1698"/>
                </a:cubicBezTo>
                <a:cubicBezTo>
                  <a:pt x="14" y="1703"/>
                  <a:pt x="21" y="1706"/>
                  <a:pt x="28" y="1706"/>
                </a:cubicBezTo>
                <a:cubicBezTo>
                  <a:pt x="485" y="1706"/>
                  <a:pt x="485" y="1706"/>
                  <a:pt x="485" y="1706"/>
                </a:cubicBezTo>
                <a:cubicBezTo>
                  <a:pt x="493" y="1706"/>
                  <a:pt x="500" y="1703"/>
                  <a:pt x="505" y="1698"/>
                </a:cubicBezTo>
                <a:cubicBezTo>
                  <a:pt x="511" y="1692"/>
                  <a:pt x="514" y="1685"/>
                  <a:pt x="514" y="1678"/>
                </a:cubicBezTo>
                <a:cubicBezTo>
                  <a:pt x="514" y="893"/>
                  <a:pt x="514" y="893"/>
                  <a:pt x="514" y="893"/>
                </a:cubicBezTo>
                <a:cubicBezTo>
                  <a:pt x="886" y="1363"/>
                  <a:pt x="886" y="1363"/>
                  <a:pt x="886" y="1363"/>
                </a:cubicBezTo>
                <a:cubicBezTo>
                  <a:pt x="887" y="1363"/>
                  <a:pt x="887" y="1363"/>
                  <a:pt x="887" y="1363"/>
                </a:cubicBezTo>
                <a:cubicBezTo>
                  <a:pt x="897" y="1375"/>
                  <a:pt x="897" y="1375"/>
                  <a:pt x="897" y="1375"/>
                </a:cubicBezTo>
                <a:cubicBezTo>
                  <a:pt x="1060" y="1585"/>
                  <a:pt x="1305" y="1706"/>
                  <a:pt x="1570" y="1706"/>
                </a:cubicBezTo>
                <a:cubicBezTo>
                  <a:pt x="1992" y="1706"/>
                  <a:pt x="1992" y="1706"/>
                  <a:pt x="1992" y="1706"/>
                </a:cubicBezTo>
                <a:cubicBezTo>
                  <a:pt x="1999" y="1706"/>
                  <a:pt x="2006" y="1703"/>
                  <a:pt x="2012" y="1698"/>
                </a:cubicBezTo>
                <a:cubicBezTo>
                  <a:pt x="2017" y="1692"/>
                  <a:pt x="2020" y="1685"/>
                  <a:pt x="2020" y="1678"/>
                </a:cubicBezTo>
                <a:cubicBezTo>
                  <a:pt x="2020" y="751"/>
                  <a:pt x="2020" y="751"/>
                  <a:pt x="2020" y="751"/>
                </a:cubicBezTo>
                <a:cubicBezTo>
                  <a:pt x="2020" y="744"/>
                  <a:pt x="2017" y="737"/>
                  <a:pt x="2012" y="731"/>
                </a:cubicBezTo>
              </a:path>
            </a:pathLst>
          </a:custGeom>
          <a:solidFill>
            <a:srgbClr val="808183"/>
          </a:solidFill>
          <a:ln>
            <a:noFill/>
          </a:ln>
        </p:spPr>
        <p:txBody>
          <a:bodyPr vert="horz" wrap="square" lIns="91440" tIns="45720" rIns="91440" bIns="45720" numCol="1" anchor="t" anchorCtr="0" compatLnSpc="1">
            <a:prstTxWarp prst="textNoShape">
              <a:avLst/>
            </a:prstTxWarp>
          </a:bodyPr>
          <a:lstStyle/>
          <a:p>
            <a:endParaRPr lang="en-AU"/>
          </a:p>
        </p:txBody>
      </p:sp>
      <p:sp>
        <p:nvSpPr>
          <p:cNvPr id="10" name="Rectangle 9"/>
          <p:cNvSpPr/>
          <p:nvPr userDrawn="1"/>
        </p:nvSpPr>
        <p:spPr bwMode="hidden">
          <a:xfrm>
            <a:off x="0" y="0"/>
            <a:ext cx="12192000" cy="6858000"/>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10"/>
          <p:cNvSpPr>
            <a:spLocks noEditPoints="1"/>
          </p:cNvSpPr>
          <p:nvPr userDrawn="1"/>
        </p:nvSpPr>
        <p:spPr bwMode="hidden">
          <a:xfrm>
            <a:off x="720725" y="720939"/>
            <a:ext cx="6413500" cy="5417514"/>
          </a:xfrm>
          <a:custGeom>
            <a:avLst/>
            <a:gdLst>
              <a:gd name="T0" fmla="*/ 2012 w 2020"/>
              <a:gd name="T1" fmla="*/ 505 h 1706"/>
              <a:gd name="T2" fmla="*/ 1992 w 2020"/>
              <a:gd name="T3" fmla="*/ 514 h 1706"/>
              <a:gd name="T4" fmla="*/ 1570 w 2020"/>
              <a:gd name="T5" fmla="*/ 514 h 1706"/>
              <a:gd name="T6" fmla="*/ 1275 w 2020"/>
              <a:gd name="T7" fmla="*/ 687 h 1706"/>
              <a:gd name="T8" fmla="*/ 946 w 2020"/>
              <a:gd name="T9" fmla="*/ 272 h 1706"/>
              <a:gd name="T10" fmla="*/ 1570 w 2020"/>
              <a:gd name="T11" fmla="*/ 0 h 1706"/>
              <a:gd name="T12" fmla="*/ 1992 w 2020"/>
              <a:gd name="T13" fmla="*/ 0 h 1706"/>
              <a:gd name="T14" fmla="*/ 2012 w 2020"/>
              <a:gd name="T15" fmla="*/ 8 h 1706"/>
              <a:gd name="T16" fmla="*/ 2020 w 2020"/>
              <a:gd name="T17" fmla="*/ 28 h 1706"/>
              <a:gd name="T18" fmla="*/ 2020 w 2020"/>
              <a:gd name="T19" fmla="*/ 485 h 1706"/>
              <a:gd name="T20" fmla="*/ 2012 w 2020"/>
              <a:gd name="T21" fmla="*/ 505 h 1706"/>
              <a:gd name="T22" fmla="*/ 2012 w 2020"/>
              <a:gd name="T23" fmla="*/ 731 h 1706"/>
              <a:gd name="T24" fmla="*/ 1995 w 2020"/>
              <a:gd name="T25" fmla="*/ 723 h 1706"/>
              <a:gd name="T26" fmla="*/ 1532 w 2020"/>
              <a:gd name="T27" fmla="*/ 723 h 1706"/>
              <a:gd name="T28" fmla="*/ 1515 w 2020"/>
              <a:gd name="T29" fmla="*/ 731 h 1706"/>
              <a:gd name="T30" fmla="*/ 1507 w 2020"/>
              <a:gd name="T31" fmla="*/ 751 h 1706"/>
              <a:gd name="T32" fmla="*/ 1506 w 2020"/>
              <a:gd name="T33" fmla="*/ 751 h 1706"/>
              <a:gd name="T34" fmla="*/ 1506 w 2020"/>
              <a:gd name="T35" fmla="*/ 1188 h 1706"/>
              <a:gd name="T36" fmla="*/ 1471 w 2020"/>
              <a:gd name="T37" fmla="*/ 1178 h 1706"/>
              <a:gd name="T38" fmla="*/ 1303 w 2020"/>
              <a:gd name="T39" fmla="*/ 1062 h 1706"/>
              <a:gd name="T40" fmla="*/ 1292 w 2020"/>
              <a:gd name="T41" fmla="*/ 1047 h 1706"/>
              <a:gd name="T42" fmla="*/ 461 w 2020"/>
              <a:gd name="T43" fmla="*/ 0 h 1706"/>
              <a:gd name="T44" fmla="*/ 28 w 2020"/>
              <a:gd name="T45" fmla="*/ 0 h 1706"/>
              <a:gd name="T46" fmla="*/ 8 w 2020"/>
              <a:gd name="T47" fmla="*/ 8 h 1706"/>
              <a:gd name="T48" fmla="*/ 0 w 2020"/>
              <a:gd name="T49" fmla="*/ 28 h 1706"/>
              <a:gd name="T50" fmla="*/ 0 w 2020"/>
              <a:gd name="T51" fmla="*/ 1678 h 1706"/>
              <a:gd name="T52" fmla="*/ 8 w 2020"/>
              <a:gd name="T53" fmla="*/ 1698 h 1706"/>
              <a:gd name="T54" fmla="*/ 28 w 2020"/>
              <a:gd name="T55" fmla="*/ 1706 h 1706"/>
              <a:gd name="T56" fmla="*/ 485 w 2020"/>
              <a:gd name="T57" fmla="*/ 1706 h 1706"/>
              <a:gd name="T58" fmla="*/ 505 w 2020"/>
              <a:gd name="T59" fmla="*/ 1698 h 1706"/>
              <a:gd name="T60" fmla="*/ 514 w 2020"/>
              <a:gd name="T61" fmla="*/ 1678 h 1706"/>
              <a:gd name="T62" fmla="*/ 514 w 2020"/>
              <a:gd name="T63" fmla="*/ 893 h 1706"/>
              <a:gd name="T64" fmla="*/ 886 w 2020"/>
              <a:gd name="T65" fmla="*/ 1363 h 1706"/>
              <a:gd name="T66" fmla="*/ 887 w 2020"/>
              <a:gd name="T67" fmla="*/ 1363 h 1706"/>
              <a:gd name="T68" fmla="*/ 897 w 2020"/>
              <a:gd name="T69" fmla="*/ 1375 h 1706"/>
              <a:gd name="T70" fmla="*/ 1570 w 2020"/>
              <a:gd name="T71" fmla="*/ 1706 h 1706"/>
              <a:gd name="T72" fmla="*/ 1992 w 2020"/>
              <a:gd name="T73" fmla="*/ 1706 h 1706"/>
              <a:gd name="T74" fmla="*/ 2012 w 2020"/>
              <a:gd name="T75" fmla="*/ 1698 h 1706"/>
              <a:gd name="T76" fmla="*/ 2020 w 2020"/>
              <a:gd name="T77" fmla="*/ 1678 h 1706"/>
              <a:gd name="T78" fmla="*/ 2020 w 2020"/>
              <a:gd name="T79" fmla="*/ 751 h 1706"/>
              <a:gd name="T80" fmla="*/ 2012 w 2020"/>
              <a:gd name="T81" fmla="*/ 731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20" h="1706">
                <a:moveTo>
                  <a:pt x="2012" y="505"/>
                </a:moveTo>
                <a:cubicBezTo>
                  <a:pt x="2006" y="511"/>
                  <a:pt x="1999" y="514"/>
                  <a:pt x="1992" y="514"/>
                </a:cubicBezTo>
                <a:cubicBezTo>
                  <a:pt x="1570" y="514"/>
                  <a:pt x="1570" y="514"/>
                  <a:pt x="1570" y="514"/>
                </a:cubicBezTo>
                <a:cubicBezTo>
                  <a:pt x="1446" y="514"/>
                  <a:pt x="1334" y="580"/>
                  <a:pt x="1275" y="687"/>
                </a:cubicBezTo>
                <a:cubicBezTo>
                  <a:pt x="946" y="272"/>
                  <a:pt x="946" y="272"/>
                  <a:pt x="946" y="272"/>
                </a:cubicBezTo>
                <a:cubicBezTo>
                  <a:pt x="1107" y="99"/>
                  <a:pt x="1334" y="0"/>
                  <a:pt x="1570" y="0"/>
                </a:cubicBezTo>
                <a:cubicBezTo>
                  <a:pt x="1992" y="0"/>
                  <a:pt x="1992" y="0"/>
                  <a:pt x="1992" y="0"/>
                </a:cubicBezTo>
                <a:cubicBezTo>
                  <a:pt x="1999" y="0"/>
                  <a:pt x="2006" y="3"/>
                  <a:pt x="2012" y="8"/>
                </a:cubicBezTo>
                <a:cubicBezTo>
                  <a:pt x="2017" y="14"/>
                  <a:pt x="2020" y="21"/>
                  <a:pt x="2020" y="28"/>
                </a:cubicBezTo>
                <a:cubicBezTo>
                  <a:pt x="2020" y="485"/>
                  <a:pt x="2020" y="485"/>
                  <a:pt x="2020" y="485"/>
                </a:cubicBezTo>
                <a:cubicBezTo>
                  <a:pt x="2020" y="493"/>
                  <a:pt x="2017" y="500"/>
                  <a:pt x="2012" y="505"/>
                </a:cubicBezTo>
                <a:moveTo>
                  <a:pt x="2012" y="731"/>
                </a:moveTo>
                <a:cubicBezTo>
                  <a:pt x="2007" y="727"/>
                  <a:pt x="2001" y="724"/>
                  <a:pt x="1995" y="723"/>
                </a:cubicBezTo>
                <a:cubicBezTo>
                  <a:pt x="1532" y="723"/>
                  <a:pt x="1532" y="723"/>
                  <a:pt x="1532" y="723"/>
                </a:cubicBezTo>
                <a:cubicBezTo>
                  <a:pt x="1526" y="724"/>
                  <a:pt x="1520" y="727"/>
                  <a:pt x="1515" y="731"/>
                </a:cubicBezTo>
                <a:cubicBezTo>
                  <a:pt x="1510" y="737"/>
                  <a:pt x="1507" y="744"/>
                  <a:pt x="1507" y="751"/>
                </a:cubicBezTo>
                <a:cubicBezTo>
                  <a:pt x="1506" y="751"/>
                  <a:pt x="1506" y="751"/>
                  <a:pt x="1506" y="751"/>
                </a:cubicBezTo>
                <a:cubicBezTo>
                  <a:pt x="1506" y="1188"/>
                  <a:pt x="1506" y="1188"/>
                  <a:pt x="1506" y="1188"/>
                </a:cubicBezTo>
                <a:cubicBezTo>
                  <a:pt x="1471" y="1178"/>
                  <a:pt x="1471" y="1178"/>
                  <a:pt x="1471" y="1178"/>
                </a:cubicBezTo>
                <a:cubicBezTo>
                  <a:pt x="1405" y="1157"/>
                  <a:pt x="1347" y="1117"/>
                  <a:pt x="1303" y="1062"/>
                </a:cubicBezTo>
                <a:cubicBezTo>
                  <a:pt x="1300" y="1057"/>
                  <a:pt x="1292" y="1047"/>
                  <a:pt x="1292" y="1047"/>
                </a:cubicBezTo>
                <a:cubicBezTo>
                  <a:pt x="461" y="0"/>
                  <a:pt x="461" y="0"/>
                  <a:pt x="461" y="0"/>
                </a:cubicBezTo>
                <a:cubicBezTo>
                  <a:pt x="28" y="0"/>
                  <a:pt x="28" y="0"/>
                  <a:pt x="28" y="0"/>
                </a:cubicBezTo>
                <a:cubicBezTo>
                  <a:pt x="21" y="0"/>
                  <a:pt x="14" y="3"/>
                  <a:pt x="8" y="8"/>
                </a:cubicBezTo>
                <a:cubicBezTo>
                  <a:pt x="3" y="14"/>
                  <a:pt x="0" y="21"/>
                  <a:pt x="0" y="28"/>
                </a:cubicBezTo>
                <a:cubicBezTo>
                  <a:pt x="0" y="1678"/>
                  <a:pt x="0" y="1678"/>
                  <a:pt x="0" y="1678"/>
                </a:cubicBezTo>
                <a:cubicBezTo>
                  <a:pt x="0" y="1685"/>
                  <a:pt x="3" y="1692"/>
                  <a:pt x="8" y="1698"/>
                </a:cubicBezTo>
                <a:cubicBezTo>
                  <a:pt x="14" y="1703"/>
                  <a:pt x="21" y="1706"/>
                  <a:pt x="28" y="1706"/>
                </a:cubicBezTo>
                <a:cubicBezTo>
                  <a:pt x="485" y="1706"/>
                  <a:pt x="485" y="1706"/>
                  <a:pt x="485" y="1706"/>
                </a:cubicBezTo>
                <a:cubicBezTo>
                  <a:pt x="493" y="1706"/>
                  <a:pt x="500" y="1703"/>
                  <a:pt x="505" y="1698"/>
                </a:cubicBezTo>
                <a:cubicBezTo>
                  <a:pt x="511" y="1692"/>
                  <a:pt x="514" y="1685"/>
                  <a:pt x="514" y="1678"/>
                </a:cubicBezTo>
                <a:cubicBezTo>
                  <a:pt x="514" y="893"/>
                  <a:pt x="514" y="893"/>
                  <a:pt x="514" y="893"/>
                </a:cubicBezTo>
                <a:cubicBezTo>
                  <a:pt x="886" y="1363"/>
                  <a:pt x="886" y="1363"/>
                  <a:pt x="886" y="1363"/>
                </a:cubicBezTo>
                <a:cubicBezTo>
                  <a:pt x="887" y="1363"/>
                  <a:pt x="887" y="1363"/>
                  <a:pt x="887" y="1363"/>
                </a:cubicBezTo>
                <a:cubicBezTo>
                  <a:pt x="897" y="1375"/>
                  <a:pt x="897" y="1375"/>
                  <a:pt x="897" y="1375"/>
                </a:cubicBezTo>
                <a:cubicBezTo>
                  <a:pt x="1060" y="1585"/>
                  <a:pt x="1305" y="1706"/>
                  <a:pt x="1570" y="1706"/>
                </a:cubicBezTo>
                <a:cubicBezTo>
                  <a:pt x="1992" y="1706"/>
                  <a:pt x="1992" y="1706"/>
                  <a:pt x="1992" y="1706"/>
                </a:cubicBezTo>
                <a:cubicBezTo>
                  <a:pt x="1999" y="1706"/>
                  <a:pt x="2006" y="1703"/>
                  <a:pt x="2012" y="1698"/>
                </a:cubicBezTo>
                <a:cubicBezTo>
                  <a:pt x="2017" y="1692"/>
                  <a:pt x="2020" y="1685"/>
                  <a:pt x="2020" y="1678"/>
                </a:cubicBezTo>
                <a:cubicBezTo>
                  <a:pt x="2020" y="751"/>
                  <a:pt x="2020" y="751"/>
                  <a:pt x="2020" y="751"/>
                </a:cubicBezTo>
                <a:cubicBezTo>
                  <a:pt x="2020" y="744"/>
                  <a:pt x="2017" y="737"/>
                  <a:pt x="2012" y="731"/>
                </a:cubicBezTo>
              </a:path>
            </a:pathLst>
          </a:custGeom>
          <a:solidFill>
            <a:srgbClr val="FFFEFF"/>
          </a:solidFill>
          <a:ln>
            <a:noFill/>
          </a:ln>
        </p:spPr>
        <p:txBody>
          <a:bodyPr vert="horz" wrap="square" lIns="91440" tIns="45720" rIns="91440" bIns="45720" numCol="1" anchor="t" anchorCtr="0" compatLnSpc="1">
            <a:prstTxWarp prst="textNoShape">
              <a:avLst/>
            </a:prstTxWarp>
          </a:bodyPr>
          <a:lstStyle/>
          <a:p>
            <a:endParaRPr lang="en-AU"/>
          </a:p>
        </p:txBody>
      </p:sp>
      <p:grpSp>
        <p:nvGrpSpPr>
          <p:cNvPr id="7" name="Group 6"/>
          <p:cNvGrpSpPr/>
          <p:nvPr userDrawn="1"/>
        </p:nvGrpSpPr>
        <p:grpSpPr>
          <a:xfrm>
            <a:off x="7458077" y="5091220"/>
            <a:ext cx="2095478" cy="1047234"/>
            <a:chOff x="1157288" y="955675"/>
            <a:chExt cx="9885363" cy="4940300"/>
          </a:xfrm>
        </p:grpSpPr>
        <p:sp>
          <p:nvSpPr>
            <p:cNvPr id="8" name="Freeform 9"/>
            <p:cNvSpPr>
              <a:spLocks noEditPoints="1"/>
            </p:cNvSpPr>
            <p:nvPr userDrawn="1"/>
          </p:nvSpPr>
          <p:spPr bwMode="gray">
            <a:xfrm>
              <a:off x="1157288" y="955675"/>
              <a:ext cx="6761163" cy="2338388"/>
            </a:xfrm>
            <a:custGeom>
              <a:avLst/>
              <a:gdLst>
                <a:gd name="T0" fmla="*/ 31 w 1801"/>
                <a:gd name="T1" fmla="*/ 37 h 622"/>
                <a:gd name="T2" fmla="*/ 12 w 1801"/>
                <a:gd name="T3" fmla="*/ 6 h 622"/>
                <a:gd name="T4" fmla="*/ 206 w 1801"/>
                <a:gd name="T5" fmla="*/ 6 h 622"/>
                <a:gd name="T6" fmla="*/ 554 w 1801"/>
                <a:gd name="T7" fmla="*/ 136 h 622"/>
                <a:gd name="T8" fmla="*/ 418 w 1801"/>
                <a:gd name="T9" fmla="*/ 272 h 622"/>
                <a:gd name="T10" fmla="*/ 418 w 1801"/>
                <a:gd name="T11" fmla="*/ 17 h 622"/>
                <a:gd name="T12" fmla="*/ 302 w 1801"/>
                <a:gd name="T13" fmla="*/ 136 h 622"/>
                <a:gd name="T14" fmla="*/ 629 w 1801"/>
                <a:gd name="T15" fmla="*/ 266 h 622"/>
                <a:gd name="T16" fmla="*/ 781 w 1801"/>
                <a:gd name="T17" fmla="*/ 266 h 622"/>
                <a:gd name="T18" fmla="*/ 798 w 1801"/>
                <a:gd name="T19" fmla="*/ 87 h 622"/>
                <a:gd name="T20" fmla="*/ 629 w 1801"/>
                <a:gd name="T21" fmla="*/ 23 h 622"/>
                <a:gd name="T22" fmla="*/ 703 w 1801"/>
                <a:gd name="T23" fmla="*/ 152 h 622"/>
                <a:gd name="T24" fmla="*/ 849 w 1801"/>
                <a:gd name="T25" fmla="*/ 6 h 622"/>
                <a:gd name="T26" fmla="*/ 940 w 1801"/>
                <a:gd name="T27" fmla="*/ 266 h 622"/>
                <a:gd name="T28" fmla="*/ 1050 w 1801"/>
                <a:gd name="T29" fmla="*/ 23 h 622"/>
                <a:gd name="T30" fmla="*/ 1339 w 1801"/>
                <a:gd name="T31" fmla="*/ 136 h 622"/>
                <a:gd name="T32" fmla="*/ 1203 w 1801"/>
                <a:gd name="T33" fmla="*/ 272 h 622"/>
                <a:gd name="T34" fmla="*/ 1203 w 1801"/>
                <a:gd name="T35" fmla="*/ 17 h 622"/>
                <a:gd name="T36" fmla="*/ 1087 w 1801"/>
                <a:gd name="T37" fmla="*/ 136 h 622"/>
                <a:gd name="T38" fmla="*/ 1580 w 1801"/>
                <a:gd name="T39" fmla="*/ 235 h 622"/>
                <a:gd name="T40" fmla="*/ 1386 w 1801"/>
                <a:gd name="T41" fmla="*/ 266 h 622"/>
                <a:gd name="T42" fmla="*/ 1583 w 1801"/>
                <a:gd name="T43" fmla="*/ 266 h 622"/>
                <a:gd name="T44" fmla="*/ 320 w 1801"/>
                <a:gd name="T45" fmla="*/ 600 h 622"/>
                <a:gd name="T46" fmla="*/ 301 w 1801"/>
                <a:gd name="T47" fmla="*/ 616 h 622"/>
                <a:gd name="T48" fmla="*/ 320 w 1801"/>
                <a:gd name="T49" fmla="*/ 600 h 622"/>
                <a:gd name="T50" fmla="*/ 685 w 1801"/>
                <a:gd name="T51" fmla="*/ 491 h 622"/>
                <a:gd name="T52" fmla="*/ 543 w 1801"/>
                <a:gd name="T53" fmla="*/ 373 h 622"/>
                <a:gd name="T54" fmla="*/ 524 w 1801"/>
                <a:gd name="T55" fmla="*/ 356 h 622"/>
                <a:gd name="T56" fmla="*/ 697 w 1801"/>
                <a:gd name="T57" fmla="*/ 600 h 622"/>
                <a:gd name="T58" fmla="*/ 759 w 1801"/>
                <a:gd name="T59" fmla="*/ 616 h 622"/>
                <a:gd name="T60" fmla="*/ 842 w 1801"/>
                <a:gd name="T61" fmla="*/ 356 h 622"/>
                <a:gd name="T62" fmla="*/ 778 w 1801"/>
                <a:gd name="T63" fmla="*/ 373 h 622"/>
                <a:gd name="T64" fmla="*/ 842 w 1801"/>
                <a:gd name="T65" fmla="*/ 600 h 622"/>
                <a:gd name="T66" fmla="*/ 1053 w 1801"/>
                <a:gd name="T67" fmla="*/ 475 h 622"/>
                <a:gd name="T68" fmla="*/ 1034 w 1801"/>
                <a:gd name="T69" fmla="*/ 616 h 622"/>
                <a:gd name="T70" fmla="*/ 1229 w 1801"/>
                <a:gd name="T71" fmla="*/ 491 h 622"/>
                <a:gd name="T72" fmla="*/ 1247 w 1801"/>
                <a:gd name="T73" fmla="*/ 356 h 622"/>
                <a:gd name="T74" fmla="*/ 1344 w 1801"/>
                <a:gd name="T75" fmla="*/ 356 h 622"/>
                <a:gd name="T76" fmla="*/ 1344 w 1801"/>
                <a:gd name="T77" fmla="*/ 616 h 622"/>
                <a:gd name="T78" fmla="*/ 1438 w 1801"/>
                <a:gd name="T79" fmla="*/ 356 h 622"/>
                <a:gd name="T80" fmla="*/ 1586 w 1801"/>
                <a:gd name="T81" fmla="*/ 616 h 622"/>
                <a:gd name="T82" fmla="*/ 1650 w 1801"/>
                <a:gd name="T83" fmla="*/ 600 h 622"/>
                <a:gd name="T84" fmla="*/ 1632 w 1801"/>
                <a:gd name="T85" fmla="*/ 616 h 622"/>
                <a:gd name="T86" fmla="*/ 1650 w 1801"/>
                <a:gd name="T87" fmla="*/ 600 h 622"/>
                <a:gd name="T88" fmla="*/ 139 w 1801"/>
                <a:gd name="T89" fmla="*/ 509 h 622"/>
                <a:gd name="T90" fmla="*/ 138 w 1801"/>
                <a:gd name="T91" fmla="*/ 606 h 622"/>
                <a:gd name="T92" fmla="*/ 225 w 1801"/>
                <a:gd name="T93" fmla="*/ 395 h 622"/>
                <a:gd name="T94" fmla="*/ 0 w 1801"/>
                <a:gd name="T95" fmla="*/ 486 h 622"/>
                <a:gd name="T96" fmla="*/ 230 w 1801"/>
                <a:gd name="T97" fmla="*/ 509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01" h="622">
                  <a:moveTo>
                    <a:pt x="225" y="266"/>
                  </a:moveTo>
                  <a:cubicBezTo>
                    <a:pt x="220" y="268"/>
                    <a:pt x="214" y="268"/>
                    <a:pt x="209" y="266"/>
                  </a:cubicBezTo>
                  <a:cubicBezTo>
                    <a:pt x="31" y="37"/>
                    <a:pt x="31" y="37"/>
                    <a:pt x="31" y="37"/>
                  </a:cubicBezTo>
                  <a:cubicBezTo>
                    <a:pt x="31" y="266"/>
                    <a:pt x="31" y="266"/>
                    <a:pt x="31" y="266"/>
                  </a:cubicBezTo>
                  <a:cubicBezTo>
                    <a:pt x="26" y="268"/>
                    <a:pt x="17" y="268"/>
                    <a:pt x="12" y="266"/>
                  </a:cubicBezTo>
                  <a:cubicBezTo>
                    <a:pt x="12" y="6"/>
                    <a:pt x="12" y="6"/>
                    <a:pt x="12" y="6"/>
                  </a:cubicBezTo>
                  <a:cubicBezTo>
                    <a:pt x="17" y="4"/>
                    <a:pt x="23" y="4"/>
                    <a:pt x="28" y="6"/>
                  </a:cubicBezTo>
                  <a:cubicBezTo>
                    <a:pt x="206" y="235"/>
                    <a:pt x="206" y="235"/>
                    <a:pt x="206" y="235"/>
                  </a:cubicBezTo>
                  <a:cubicBezTo>
                    <a:pt x="206" y="6"/>
                    <a:pt x="206" y="6"/>
                    <a:pt x="206" y="6"/>
                  </a:cubicBezTo>
                  <a:cubicBezTo>
                    <a:pt x="211" y="4"/>
                    <a:pt x="220" y="4"/>
                    <a:pt x="225" y="6"/>
                  </a:cubicBezTo>
                  <a:lnTo>
                    <a:pt x="225" y="266"/>
                  </a:lnTo>
                  <a:close/>
                  <a:moveTo>
                    <a:pt x="554" y="136"/>
                  </a:moveTo>
                  <a:cubicBezTo>
                    <a:pt x="554" y="61"/>
                    <a:pt x="498" y="0"/>
                    <a:pt x="418" y="0"/>
                  </a:cubicBezTo>
                  <a:cubicBezTo>
                    <a:pt x="338" y="0"/>
                    <a:pt x="282" y="61"/>
                    <a:pt x="282" y="136"/>
                  </a:cubicBezTo>
                  <a:cubicBezTo>
                    <a:pt x="282" y="211"/>
                    <a:pt x="338" y="272"/>
                    <a:pt x="418" y="272"/>
                  </a:cubicBezTo>
                  <a:cubicBezTo>
                    <a:pt x="498" y="272"/>
                    <a:pt x="554" y="211"/>
                    <a:pt x="554" y="136"/>
                  </a:cubicBezTo>
                  <a:moveTo>
                    <a:pt x="302" y="136"/>
                  </a:moveTo>
                  <a:cubicBezTo>
                    <a:pt x="302" y="69"/>
                    <a:pt x="350" y="17"/>
                    <a:pt x="418" y="17"/>
                  </a:cubicBezTo>
                  <a:cubicBezTo>
                    <a:pt x="486" y="17"/>
                    <a:pt x="535" y="69"/>
                    <a:pt x="535" y="136"/>
                  </a:cubicBezTo>
                  <a:cubicBezTo>
                    <a:pt x="535" y="204"/>
                    <a:pt x="486" y="256"/>
                    <a:pt x="418" y="256"/>
                  </a:cubicBezTo>
                  <a:cubicBezTo>
                    <a:pt x="350" y="256"/>
                    <a:pt x="302" y="204"/>
                    <a:pt x="302" y="136"/>
                  </a:cubicBezTo>
                  <a:moveTo>
                    <a:pt x="610" y="6"/>
                  </a:moveTo>
                  <a:cubicBezTo>
                    <a:pt x="610" y="266"/>
                    <a:pt x="610" y="266"/>
                    <a:pt x="610" y="266"/>
                  </a:cubicBezTo>
                  <a:cubicBezTo>
                    <a:pt x="615" y="268"/>
                    <a:pt x="624" y="268"/>
                    <a:pt x="629" y="266"/>
                  </a:cubicBezTo>
                  <a:cubicBezTo>
                    <a:pt x="629" y="168"/>
                    <a:pt x="629" y="168"/>
                    <a:pt x="629" y="168"/>
                  </a:cubicBezTo>
                  <a:cubicBezTo>
                    <a:pt x="707" y="168"/>
                    <a:pt x="707" y="168"/>
                    <a:pt x="707" y="168"/>
                  </a:cubicBezTo>
                  <a:cubicBezTo>
                    <a:pt x="781" y="266"/>
                    <a:pt x="781" y="266"/>
                    <a:pt x="781" y="266"/>
                  </a:cubicBezTo>
                  <a:cubicBezTo>
                    <a:pt x="786" y="268"/>
                    <a:pt x="798" y="268"/>
                    <a:pt x="803" y="266"/>
                  </a:cubicBezTo>
                  <a:cubicBezTo>
                    <a:pt x="727" y="166"/>
                    <a:pt x="727" y="166"/>
                    <a:pt x="727" y="166"/>
                  </a:cubicBezTo>
                  <a:cubicBezTo>
                    <a:pt x="776" y="158"/>
                    <a:pt x="798" y="125"/>
                    <a:pt x="798" y="87"/>
                  </a:cubicBezTo>
                  <a:cubicBezTo>
                    <a:pt x="798" y="44"/>
                    <a:pt x="768" y="6"/>
                    <a:pt x="703" y="6"/>
                  </a:cubicBezTo>
                  <a:lnTo>
                    <a:pt x="610" y="6"/>
                  </a:lnTo>
                  <a:close/>
                  <a:moveTo>
                    <a:pt x="629" y="23"/>
                  </a:moveTo>
                  <a:cubicBezTo>
                    <a:pt x="703" y="23"/>
                    <a:pt x="703" y="23"/>
                    <a:pt x="703" y="23"/>
                  </a:cubicBezTo>
                  <a:cubicBezTo>
                    <a:pt x="756" y="23"/>
                    <a:pt x="779" y="53"/>
                    <a:pt x="779" y="87"/>
                  </a:cubicBezTo>
                  <a:cubicBezTo>
                    <a:pt x="779" y="122"/>
                    <a:pt x="756" y="152"/>
                    <a:pt x="703" y="152"/>
                  </a:cubicBezTo>
                  <a:cubicBezTo>
                    <a:pt x="629" y="152"/>
                    <a:pt x="629" y="152"/>
                    <a:pt x="629" y="152"/>
                  </a:cubicBezTo>
                  <a:lnTo>
                    <a:pt x="629" y="23"/>
                  </a:lnTo>
                  <a:close/>
                  <a:moveTo>
                    <a:pt x="849" y="6"/>
                  </a:moveTo>
                  <a:cubicBezTo>
                    <a:pt x="847" y="11"/>
                    <a:pt x="847" y="17"/>
                    <a:pt x="849" y="23"/>
                  </a:cubicBezTo>
                  <a:cubicBezTo>
                    <a:pt x="940" y="23"/>
                    <a:pt x="940" y="23"/>
                    <a:pt x="940" y="23"/>
                  </a:cubicBezTo>
                  <a:cubicBezTo>
                    <a:pt x="940" y="266"/>
                    <a:pt x="940" y="266"/>
                    <a:pt x="940" y="266"/>
                  </a:cubicBezTo>
                  <a:cubicBezTo>
                    <a:pt x="945" y="268"/>
                    <a:pt x="954" y="268"/>
                    <a:pt x="959" y="266"/>
                  </a:cubicBezTo>
                  <a:cubicBezTo>
                    <a:pt x="959" y="23"/>
                    <a:pt x="959" y="23"/>
                    <a:pt x="959" y="23"/>
                  </a:cubicBezTo>
                  <a:cubicBezTo>
                    <a:pt x="1050" y="23"/>
                    <a:pt x="1050" y="23"/>
                    <a:pt x="1050" y="23"/>
                  </a:cubicBezTo>
                  <a:cubicBezTo>
                    <a:pt x="1051" y="17"/>
                    <a:pt x="1051" y="11"/>
                    <a:pt x="1050" y="6"/>
                  </a:cubicBezTo>
                  <a:lnTo>
                    <a:pt x="849" y="6"/>
                  </a:lnTo>
                  <a:close/>
                  <a:moveTo>
                    <a:pt x="1339" y="136"/>
                  </a:moveTo>
                  <a:cubicBezTo>
                    <a:pt x="1339" y="61"/>
                    <a:pt x="1284" y="0"/>
                    <a:pt x="1203" y="0"/>
                  </a:cubicBezTo>
                  <a:cubicBezTo>
                    <a:pt x="1123" y="0"/>
                    <a:pt x="1068" y="61"/>
                    <a:pt x="1068" y="136"/>
                  </a:cubicBezTo>
                  <a:cubicBezTo>
                    <a:pt x="1068" y="211"/>
                    <a:pt x="1123" y="272"/>
                    <a:pt x="1203" y="272"/>
                  </a:cubicBezTo>
                  <a:cubicBezTo>
                    <a:pt x="1284" y="272"/>
                    <a:pt x="1339" y="211"/>
                    <a:pt x="1339" y="136"/>
                  </a:cubicBezTo>
                  <a:moveTo>
                    <a:pt x="1087" y="136"/>
                  </a:moveTo>
                  <a:cubicBezTo>
                    <a:pt x="1087" y="69"/>
                    <a:pt x="1136" y="17"/>
                    <a:pt x="1203" y="17"/>
                  </a:cubicBezTo>
                  <a:cubicBezTo>
                    <a:pt x="1271" y="17"/>
                    <a:pt x="1320" y="69"/>
                    <a:pt x="1320" y="136"/>
                  </a:cubicBezTo>
                  <a:cubicBezTo>
                    <a:pt x="1320" y="204"/>
                    <a:pt x="1271" y="256"/>
                    <a:pt x="1203" y="256"/>
                  </a:cubicBezTo>
                  <a:cubicBezTo>
                    <a:pt x="1136" y="256"/>
                    <a:pt x="1087" y="204"/>
                    <a:pt x="1087" y="136"/>
                  </a:cubicBezTo>
                  <a:moveTo>
                    <a:pt x="1599" y="6"/>
                  </a:moveTo>
                  <a:cubicBezTo>
                    <a:pt x="1594" y="4"/>
                    <a:pt x="1585" y="4"/>
                    <a:pt x="1580" y="6"/>
                  </a:cubicBezTo>
                  <a:cubicBezTo>
                    <a:pt x="1580" y="235"/>
                    <a:pt x="1580" y="235"/>
                    <a:pt x="1580" y="235"/>
                  </a:cubicBezTo>
                  <a:cubicBezTo>
                    <a:pt x="1402" y="6"/>
                    <a:pt x="1402" y="6"/>
                    <a:pt x="1402" y="6"/>
                  </a:cubicBezTo>
                  <a:cubicBezTo>
                    <a:pt x="1397" y="4"/>
                    <a:pt x="1391" y="4"/>
                    <a:pt x="1386" y="6"/>
                  </a:cubicBezTo>
                  <a:cubicBezTo>
                    <a:pt x="1386" y="266"/>
                    <a:pt x="1386" y="266"/>
                    <a:pt x="1386" y="266"/>
                  </a:cubicBezTo>
                  <a:cubicBezTo>
                    <a:pt x="1391" y="268"/>
                    <a:pt x="1400" y="268"/>
                    <a:pt x="1405" y="266"/>
                  </a:cubicBezTo>
                  <a:cubicBezTo>
                    <a:pt x="1405" y="37"/>
                    <a:pt x="1405" y="37"/>
                    <a:pt x="1405" y="37"/>
                  </a:cubicBezTo>
                  <a:cubicBezTo>
                    <a:pt x="1583" y="266"/>
                    <a:pt x="1583" y="266"/>
                    <a:pt x="1583" y="266"/>
                  </a:cubicBezTo>
                  <a:cubicBezTo>
                    <a:pt x="1588" y="268"/>
                    <a:pt x="1594" y="268"/>
                    <a:pt x="1599" y="266"/>
                  </a:cubicBezTo>
                  <a:lnTo>
                    <a:pt x="1599" y="6"/>
                  </a:lnTo>
                  <a:close/>
                  <a:moveTo>
                    <a:pt x="320" y="600"/>
                  </a:moveTo>
                  <a:cubicBezTo>
                    <a:pt x="320" y="356"/>
                    <a:pt x="320" y="356"/>
                    <a:pt x="320" y="356"/>
                  </a:cubicBezTo>
                  <a:cubicBezTo>
                    <a:pt x="315" y="354"/>
                    <a:pt x="306" y="354"/>
                    <a:pt x="301" y="356"/>
                  </a:cubicBezTo>
                  <a:cubicBezTo>
                    <a:pt x="301" y="616"/>
                    <a:pt x="301" y="616"/>
                    <a:pt x="301" y="616"/>
                  </a:cubicBezTo>
                  <a:cubicBezTo>
                    <a:pt x="468" y="616"/>
                    <a:pt x="468" y="616"/>
                    <a:pt x="468" y="616"/>
                  </a:cubicBezTo>
                  <a:cubicBezTo>
                    <a:pt x="470" y="611"/>
                    <a:pt x="470" y="605"/>
                    <a:pt x="468" y="600"/>
                  </a:cubicBezTo>
                  <a:lnTo>
                    <a:pt x="320" y="600"/>
                  </a:lnTo>
                  <a:close/>
                  <a:moveTo>
                    <a:pt x="543" y="600"/>
                  </a:moveTo>
                  <a:cubicBezTo>
                    <a:pt x="543" y="491"/>
                    <a:pt x="543" y="491"/>
                    <a:pt x="543" y="491"/>
                  </a:cubicBezTo>
                  <a:cubicBezTo>
                    <a:pt x="685" y="491"/>
                    <a:pt x="685" y="491"/>
                    <a:pt x="685" y="491"/>
                  </a:cubicBezTo>
                  <a:cubicBezTo>
                    <a:pt x="687" y="486"/>
                    <a:pt x="687" y="479"/>
                    <a:pt x="685" y="475"/>
                  </a:cubicBezTo>
                  <a:cubicBezTo>
                    <a:pt x="543" y="475"/>
                    <a:pt x="543" y="475"/>
                    <a:pt x="543" y="475"/>
                  </a:cubicBezTo>
                  <a:cubicBezTo>
                    <a:pt x="543" y="373"/>
                    <a:pt x="543" y="373"/>
                    <a:pt x="543" y="373"/>
                  </a:cubicBezTo>
                  <a:cubicBezTo>
                    <a:pt x="697" y="373"/>
                    <a:pt x="697" y="373"/>
                    <a:pt x="697" y="373"/>
                  </a:cubicBezTo>
                  <a:cubicBezTo>
                    <a:pt x="699" y="367"/>
                    <a:pt x="699" y="361"/>
                    <a:pt x="697" y="356"/>
                  </a:cubicBezTo>
                  <a:cubicBezTo>
                    <a:pt x="524" y="356"/>
                    <a:pt x="524" y="356"/>
                    <a:pt x="524" y="356"/>
                  </a:cubicBezTo>
                  <a:cubicBezTo>
                    <a:pt x="524" y="616"/>
                    <a:pt x="524" y="616"/>
                    <a:pt x="524" y="616"/>
                  </a:cubicBezTo>
                  <a:cubicBezTo>
                    <a:pt x="697" y="616"/>
                    <a:pt x="697" y="616"/>
                    <a:pt x="697" y="616"/>
                  </a:cubicBezTo>
                  <a:cubicBezTo>
                    <a:pt x="699" y="611"/>
                    <a:pt x="699" y="605"/>
                    <a:pt x="697" y="600"/>
                  </a:cubicBezTo>
                  <a:lnTo>
                    <a:pt x="543" y="600"/>
                  </a:lnTo>
                  <a:close/>
                  <a:moveTo>
                    <a:pt x="759" y="356"/>
                  </a:moveTo>
                  <a:cubicBezTo>
                    <a:pt x="759" y="616"/>
                    <a:pt x="759" y="616"/>
                    <a:pt x="759" y="616"/>
                  </a:cubicBezTo>
                  <a:cubicBezTo>
                    <a:pt x="842" y="616"/>
                    <a:pt x="842" y="616"/>
                    <a:pt x="842" y="616"/>
                  </a:cubicBezTo>
                  <a:cubicBezTo>
                    <a:pt x="933" y="616"/>
                    <a:pt x="979" y="556"/>
                    <a:pt x="979" y="486"/>
                  </a:cubicBezTo>
                  <a:cubicBezTo>
                    <a:pt x="979" y="416"/>
                    <a:pt x="933" y="356"/>
                    <a:pt x="842" y="356"/>
                  </a:cubicBezTo>
                  <a:lnTo>
                    <a:pt x="759" y="356"/>
                  </a:lnTo>
                  <a:close/>
                  <a:moveTo>
                    <a:pt x="778" y="600"/>
                  </a:moveTo>
                  <a:cubicBezTo>
                    <a:pt x="778" y="373"/>
                    <a:pt x="778" y="373"/>
                    <a:pt x="778" y="373"/>
                  </a:cubicBezTo>
                  <a:cubicBezTo>
                    <a:pt x="842" y="373"/>
                    <a:pt x="842" y="373"/>
                    <a:pt x="842" y="373"/>
                  </a:cubicBezTo>
                  <a:cubicBezTo>
                    <a:pt x="921" y="373"/>
                    <a:pt x="960" y="423"/>
                    <a:pt x="960" y="486"/>
                  </a:cubicBezTo>
                  <a:cubicBezTo>
                    <a:pt x="960" y="549"/>
                    <a:pt x="921" y="600"/>
                    <a:pt x="842" y="600"/>
                  </a:cubicBezTo>
                  <a:lnTo>
                    <a:pt x="778" y="600"/>
                  </a:lnTo>
                  <a:close/>
                  <a:moveTo>
                    <a:pt x="1229" y="475"/>
                  </a:moveTo>
                  <a:cubicBezTo>
                    <a:pt x="1053" y="475"/>
                    <a:pt x="1053" y="475"/>
                    <a:pt x="1053" y="475"/>
                  </a:cubicBezTo>
                  <a:cubicBezTo>
                    <a:pt x="1053" y="356"/>
                    <a:pt x="1053" y="356"/>
                    <a:pt x="1053" y="356"/>
                  </a:cubicBezTo>
                  <a:cubicBezTo>
                    <a:pt x="1048" y="354"/>
                    <a:pt x="1039" y="354"/>
                    <a:pt x="1034" y="356"/>
                  </a:cubicBezTo>
                  <a:cubicBezTo>
                    <a:pt x="1034" y="616"/>
                    <a:pt x="1034" y="616"/>
                    <a:pt x="1034" y="616"/>
                  </a:cubicBezTo>
                  <a:cubicBezTo>
                    <a:pt x="1039" y="618"/>
                    <a:pt x="1048" y="618"/>
                    <a:pt x="1053" y="616"/>
                  </a:cubicBezTo>
                  <a:cubicBezTo>
                    <a:pt x="1053" y="491"/>
                    <a:pt x="1053" y="491"/>
                    <a:pt x="1053" y="491"/>
                  </a:cubicBezTo>
                  <a:cubicBezTo>
                    <a:pt x="1229" y="491"/>
                    <a:pt x="1229" y="491"/>
                    <a:pt x="1229" y="491"/>
                  </a:cubicBezTo>
                  <a:cubicBezTo>
                    <a:pt x="1229" y="616"/>
                    <a:pt x="1229" y="616"/>
                    <a:pt x="1229" y="616"/>
                  </a:cubicBezTo>
                  <a:cubicBezTo>
                    <a:pt x="1233" y="618"/>
                    <a:pt x="1243" y="618"/>
                    <a:pt x="1247" y="616"/>
                  </a:cubicBezTo>
                  <a:cubicBezTo>
                    <a:pt x="1247" y="356"/>
                    <a:pt x="1247" y="356"/>
                    <a:pt x="1247" y="356"/>
                  </a:cubicBezTo>
                  <a:cubicBezTo>
                    <a:pt x="1243" y="354"/>
                    <a:pt x="1233" y="354"/>
                    <a:pt x="1229" y="356"/>
                  </a:cubicBezTo>
                  <a:lnTo>
                    <a:pt x="1229" y="475"/>
                  </a:lnTo>
                  <a:close/>
                  <a:moveTo>
                    <a:pt x="1344" y="356"/>
                  </a:moveTo>
                  <a:cubicBezTo>
                    <a:pt x="1339" y="354"/>
                    <a:pt x="1330" y="354"/>
                    <a:pt x="1325" y="356"/>
                  </a:cubicBezTo>
                  <a:cubicBezTo>
                    <a:pt x="1325" y="616"/>
                    <a:pt x="1325" y="616"/>
                    <a:pt x="1325" y="616"/>
                  </a:cubicBezTo>
                  <a:cubicBezTo>
                    <a:pt x="1330" y="618"/>
                    <a:pt x="1339" y="618"/>
                    <a:pt x="1344" y="616"/>
                  </a:cubicBezTo>
                  <a:lnTo>
                    <a:pt x="1344" y="356"/>
                  </a:lnTo>
                  <a:close/>
                  <a:moveTo>
                    <a:pt x="1438" y="600"/>
                  </a:moveTo>
                  <a:cubicBezTo>
                    <a:pt x="1438" y="356"/>
                    <a:pt x="1438" y="356"/>
                    <a:pt x="1438" y="356"/>
                  </a:cubicBezTo>
                  <a:cubicBezTo>
                    <a:pt x="1433" y="354"/>
                    <a:pt x="1424" y="354"/>
                    <a:pt x="1419" y="356"/>
                  </a:cubicBezTo>
                  <a:cubicBezTo>
                    <a:pt x="1419" y="616"/>
                    <a:pt x="1419" y="616"/>
                    <a:pt x="1419" y="616"/>
                  </a:cubicBezTo>
                  <a:cubicBezTo>
                    <a:pt x="1586" y="616"/>
                    <a:pt x="1586" y="616"/>
                    <a:pt x="1586" y="616"/>
                  </a:cubicBezTo>
                  <a:cubicBezTo>
                    <a:pt x="1588" y="611"/>
                    <a:pt x="1588" y="605"/>
                    <a:pt x="1586" y="600"/>
                  </a:cubicBezTo>
                  <a:lnTo>
                    <a:pt x="1438" y="600"/>
                  </a:lnTo>
                  <a:close/>
                  <a:moveTo>
                    <a:pt x="1650" y="600"/>
                  </a:moveTo>
                  <a:cubicBezTo>
                    <a:pt x="1650" y="356"/>
                    <a:pt x="1650" y="356"/>
                    <a:pt x="1650" y="356"/>
                  </a:cubicBezTo>
                  <a:cubicBezTo>
                    <a:pt x="1646" y="354"/>
                    <a:pt x="1636" y="354"/>
                    <a:pt x="1632" y="356"/>
                  </a:cubicBezTo>
                  <a:cubicBezTo>
                    <a:pt x="1632" y="616"/>
                    <a:pt x="1632" y="616"/>
                    <a:pt x="1632" y="616"/>
                  </a:cubicBezTo>
                  <a:cubicBezTo>
                    <a:pt x="1799" y="616"/>
                    <a:pt x="1799" y="616"/>
                    <a:pt x="1799" y="616"/>
                  </a:cubicBezTo>
                  <a:cubicBezTo>
                    <a:pt x="1801" y="611"/>
                    <a:pt x="1801" y="605"/>
                    <a:pt x="1799" y="600"/>
                  </a:cubicBezTo>
                  <a:lnTo>
                    <a:pt x="1650" y="600"/>
                  </a:lnTo>
                  <a:close/>
                  <a:moveTo>
                    <a:pt x="212" y="493"/>
                  </a:moveTo>
                  <a:cubicBezTo>
                    <a:pt x="139" y="493"/>
                    <a:pt x="139" y="493"/>
                    <a:pt x="139" y="493"/>
                  </a:cubicBezTo>
                  <a:cubicBezTo>
                    <a:pt x="138" y="497"/>
                    <a:pt x="138" y="504"/>
                    <a:pt x="139" y="509"/>
                  </a:cubicBezTo>
                  <a:cubicBezTo>
                    <a:pt x="212" y="509"/>
                    <a:pt x="212" y="509"/>
                    <a:pt x="212" y="509"/>
                  </a:cubicBezTo>
                  <a:cubicBezTo>
                    <a:pt x="212" y="587"/>
                    <a:pt x="212" y="587"/>
                    <a:pt x="212" y="587"/>
                  </a:cubicBezTo>
                  <a:cubicBezTo>
                    <a:pt x="192" y="599"/>
                    <a:pt x="164" y="606"/>
                    <a:pt x="138" y="606"/>
                  </a:cubicBezTo>
                  <a:cubicBezTo>
                    <a:pt x="68" y="606"/>
                    <a:pt x="19" y="554"/>
                    <a:pt x="19" y="486"/>
                  </a:cubicBezTo>
                  <a:cubicBezTo>
                    <a:pt x="19" y="419"/>
                    <a:pt x="68" y="367"/>
                    <a:pt x="138" y="367"/>
                  </a:cubicBezTo>
                  <a:cubicBezTo>
                    <a:pt x="170" y="367"/>
                    <a:pt x="202" y="377"/>
                    <a:pt x="225" y="395"/>
                  </a:cubicBezTo>
                  <a:cubicBezTo>
                    <a:pt x="228" y="392"/>
                    <a:pt x="227" y="379"/>
                    <a:pt x="225" y="376"/>
                  </a:cubicBezTo>
                  <a:cubicBezTo>
                    <a:pt x="203" y="360"/>
                    <a:pt x="172" y="350"/>
                    <a:pt x="137" y="350"/>
                  </a:cubicBezTo>
                  <a:cubicBezTo>
                    <a:pt x="55" y="350"/>
                    <a:pt x="0" y="411"/>
                    <a:pt x="0" y="486"/>
                  </a:cubicBezTo>
                  <a:cubicBezTo>
                    <a:pt x="0" y="561"/>
                    <a:pt x="55" y="622"/>
                    <a:pt x="137" y="622"/>
                  </a:cubicBezTo>
                  <a:cubicBezTo>
                    <a:pt x="171" y="622"/>
                    <a:pt x="207" y="612"/>
                    <a:pt x="230" y="596"/>
                  </a:cubicBezTo>
                  <a:cubicBezTo>
                    <a:pt x="230" y="509"/>
                    <a:pt x="230" y="509"/>
                    <a:pt x="230" y="509"/>
                  </a:cubicBezTo>
                  <a:cubicBezTo>
                    <a:pt x="230" y="493"/>
                    <a:pt x="230" y="493"/>
                    <a:pt x="230" y="493"/>
                  </a:cubicBezTo>
                  <a:lnTo>
                    <a:pt x="212" y="4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Freeform 10"/>
            <p:cNvSpPr>
              <a:spLocks noEditPoints="1"/>
            </p:cNvSpPr>
            <p:nvPr userDrawn="1"/>
          </p:nvSpPr>
          <p:spPr bwMode="gray">
            <a:xfrm>
              <a:off x="1165226" y="3571875"/>
              <a:ext cx="9877425" cy="2324100"/>
            </a:xfrm>
            <a:custGeom>
              <a:avLst/>
              <a:gdLst>
                <a:gd name="T0" fmla="*/ 0 w 2631"/>
                <a:gd name="T1" fmla="*/ 136 h 618"/>
                <a:gd name="T2" fmla="*/ 138 w 2631"/>
                <a:gd name="T3" fmla="*/ 16 h 618"/>
                <a:gd name="T4" fmla="*/ 562 w 2631"/>
                <a:gd name="T5" fmla="*/ 136 h 618"/>
                <a:gd name="T6" fmla="*/ 562 w 2631"/>
                <a:gd name="T7" fmla="*/ 136 h 618"/>
                <a:gd name="T8" fmla="*/ 426 w 2631"/>
                <a:gd name="T9" fmla="*/ 256 h 618"/>
                <a:gd name="T10" fmla="*/ 765 w 2631"/>
                <a:gd name="T11" fmla="*/ 237 h 618"/>
                <a:gd name="T12" fmla="*/ 624 w 2631"/>
                <a:gd name="T13" fmla="*/ 266 h 618"/>
                <a:gd name="T14" fmla="*/ 854 w 2631"/>
                <a:gd name="T15" fmla="*/ 39 h 618"/>
                <a:gd name="T16" fmla="*/ 1214 w 2631"/>
                <a:gd name="T17" fmla="*/ 6 h 618"/>
                <a:gd name="T18" fmla="*/ 1015 w 2631"/>
                <a:gd name="T19" fmla="*/ 6 h 618"/>
                <a:gd name="T20" fmla="*/ 1106 w 2631"/>
                <a:gd name="T21" fmla="*/ 266 h 618"/>
                <a:gd name="T22" fmla="*/ 1274 w 2631"/>
                <a:gd name="T23" fmla="*/ 266 h 618"/>
                <a:gd name="T24" fmla="*/ 1489 w 2631"/>
                <a:gd name="T25" fmla="*/ 141 h 618"/>
                <a:gd name="T26" fmla="*/ 1500 w 2631"/>
                <a:gd name="T27" fmla="*/ 22 h 618"/>
                <a:gd name="T28" fmla="*/ 1500 w 2631"/>
                <a:gd name="T29" fmla="*/ 266 h 618"/>
                <a:gd name="T30" fmla="*/ 1558 w 2631"/>
                <a:gd name="T31" fmla="*/ 266 h 618"/>
                <a:gd name="T32" fmla="*/ 1730 w 2631"/>
                <a:gd name="T33" fmla="*/ 266 h 618"/>
                <a:gd name="T34" fmla="*/ 1652 w 2631"/>
                <a:gd name="T35" fmla="*/ 6 h 618"/>
                <a:gd name="T36" fmla="*/ 1727 w 2631"/>
                <a:gd name="T37" fmla="*/ 87 h 618"/>
                <a:gd name="T38" fmla="*/ 2024 w 2631"/>
                <a:gd name="T39" fmla="*/ 228 h 618"/>
                <a:gd name="T40" fmla="*/ 2024 w 2631"/>
                <a:gd name="T41" fmla="*/ 44 h 618"/>
                <a:gd name="T42" fmla="*/ 1936 w 2631"/>
                <a:gd name="T43" fmla="*/ 272 h 618"/>
                <a:gd name="T44" fmla="*/ 2099 w 2631"/>
                <a:gd name="T45" fmla="*/ 6 h 618"/>
                <a:gd name="T46" fmla="*/ 2298 w 2631"/>
                <a:gd name="T47" fmla="*/ 6 h 618"/>
                <a:gd name="T48" fmla="*/ 2224 w 2631"/>
                <a:gd name="T49" fmla="*/ 186 h 618"/>
                <a:gd name="T50" fmla="*/ 2298 w 2631"/>
                <a:gd name="T51" fmla="*/ 6 h 618"/>
                <a:gd name="T52" fmla="*/ 2231 w 2631"/>
                <a:gd name="T53" fmla="*/ 169 h 618"/>
                <a:gd name="T54" fmla="*/ 2461 w 2631"/>
                <a:gd name="T55" fmla="*/ 266 h 618"/>
                <a:gd name="T56" fmla="*/ 29 w 2631"/>
                <a:gd name="T57" fmla="*/ 595 h 618"/>
                <a:gd name="T58" fmla="*/ 177 w 2631"/>
                <a:gd name="T59" fmla="*/ 612 h 618"/>
                <a:gd name="T60" fmla="*/ 319 w 2631"/>
                <a:gd name="T61" fmla="*/ 352 h 618"/>
                <a:gd name="T62" fmla="*/ 393 w 2631"/>
                <a:gd name="T63" fmla="*/ 532 h 618"/>
                <a:gd name="T64" fmla="*/ 269 w 2631"/>
                <a:gd name="T65" fmla="*/ 515 h 618"/>
                <a:gd name="T66" fmla="*/ 819 w 2631"/>
                <a:gd name="T67" fmla="*/ 352 h 618"/>
                <a:gd name="T68" fmla="*/ 626 w 2631"/>
                <a:gd name="T69" fmla="*/ 352 h 618"/>
                <a:gd name="T70" fmla="*/ 539 w 2631"/>
                <a:gd name="T71" fmla="*/ 612 h 618"/>
                <a:gd name="T72" fmla="*/ 729 w 2631"/>
                <a:gd name="T73" fmla="*/ 612 h 618"/>
                <a:gd name="T74" fmla="*/ 1049 w 2631"/>
                <a:gd name="T75" fmla="*/ 352 h 618"/>
                <a:gd name="T76" fmla="*/ 950 w 2631"/>
                <a:gd name="T77" fmla="*/ 512 h 618"/>
                <a:gd name="T78" fmla="*/ 1142 w 2631"/>
                <a:gd name="T79" fmla="*/ 595 h 618"/>
                <a:gd name="T80" fmla="*/ 1142 w 2631"/>
                <a:gd name="T81" fmla="*/ 470 h 618"/>
                <a:gd name="T82" fmla="*/ 1123 w 2631"/>
                <a:gd name="T83" fmla="*/ 352 h 618"/>
                <a:gd name="T84" fmla="*/ 1142 w 2631"/>
                <a:gd name="T85" fmla="*/ 595 h 618"/>
                <a:gd name="T86" fmla="*/ 1372 w 2631"/>
                <a:gd name="T87" fmla="*/ 514 h 618"/>
                <a:gd name="T88" fmla="*/ 1470 w 2631"/>
                <a:gd name="T89" fmla="*/ 512 h 618"/>
                <a:gd name="T90" fmla="*/ 1373 w 2631"/>
                <a:gd name="T91" fmla="*/ 368 h 618"/>
                <a:gd name="T92" fmla="*/ 1373 w 2631"/>
                <a:gd name="T93" fmla="*/ 498 h 618"/>
                <a:gd name="T94" fmla="*/ 1593 w 2631"/>
                <a:gd name="T95" fmla="*/ 414 h 618"/>
                <a:gd name="T96" fmla="*/ 1598 w 2631"/>
                <a:gd name="T97" fmla="*/ 572 h 618"/>
                <a:gd name="T98" fmla="*/ 1686 w 2631"/>
                <a:gd name="T99" fmla="*/ 471 h 618"/>
                <a:gd name="T100" fmla="*/ 1752 w 2631"/>
                <a:gd name="T101" fmla="*/ 371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31" h="618">
                  <a:moveTo>
                    <a:pt x="225" y="228"/>
                  </a:moveTo>
                  <a:cubicBezTo>
                    <a:pt x="228" y="230"/>
                    <a:pt x="227" y="244"/>
                    <a:pt x="225" y="246"/>
                  </a:cubicBezTo>
                  <a:cubicBezTo>
                    <a:pt x="203" y="262"/>
                    <a:pt x="172" y="272"/>
                    <a:pt x="137" y="272"/>
                  </a:cubicBezTo>
                  <a:cubicBezTo>
                    <a:pt x="55" y="272"/>
                    <a:pt x="0" y="211"/>
                    <a:pt x="0" y="136"/>
                  </a:cubicBezTo>
                  <a:cubicBezTo>
                    <a:pt x="0" y="61"/>
                    <a:pt x="55" y="0"/>
                    <a:pt x="137" y="0"/>
                  </a:cubicBezTo>
                  <a:cubicBezTo>
                    <a:pt x="172" y="0"/>
                    <a:pt x="203" y="9"/>
                    <a:pt x="225" y="25"/>
                  </a:cubicBezTo>
                  <a:cubicBezTo>
                    <a:pt x="227" y="28"/>
                    <a:pt x="228" y="42"/>
                    <a:pt x="225" y="44"/>
                  </a:cubicBezTo>
                  <a:cubicBezTo>
                    <a:pt x="202" y="26"/>
                    <a:pt x="171" y="16"/>
                    <a:pt x="138" y="16"/>
                  </a:cubicBezTo>
                  <a:cubicBezTo>
                    <a:pt x="69" y="16"/>
                    <a:pt x="19" y="69"/>
                    <a:pt x="19" y="136"/>
                  </a:cubicBezTo>
                  <a:cubicBezTo>
                    <a:pt x="19" y="203"/>
                    <a:pt x="69" y="256"/>
                    <a:pt x="138" y="256"/>
                  </a:cubicBezTo>
                  <a:cubicBezTo>
                    <a:pt x="171" y="256"/>
                    <a:pt x="202" y="246"/>
                    <a:pt x="225" y="228"/>
                  </a:cubicBezTo>
                  <a:moveTo>
                    <a:pt x="562" y="136"/>
                  </a:moveTo>
                  <a:cubicBezTo>
                    <a:pt x="562" y="61"/>
                    <a:pt x="507" y="0"/>
                    <a:pt x="426" y="0"/>
                  </a:cubicBezTo>
                  <a:cubicBezTo>
                    <a:pt x="346" y="0"/>
                    <a:pt x="291" y="61"/>
                    <a:pt x="291" y="136"/>
                  </a:cubicBezTo>
                  <a:cubicBezTo>
                    <a:pt x="291" y="211"/>
                    <a:pt x="346" y="272"/>
                    <a:pt x="426" y="272"/>
                  </a:cubicBezTo>
                  <a:cubicBezTo>
                    <a:pt x="507" y="272"/>
                    <a:pt x="562" y="211"/>
                    <a:pt x="562" y="136"/>
                  </a:cubicBezTo>
                  <a:moveTo>
                    <a:pt x="310" y="136"/>
                  </a:moveTo>
                  <a:cubicBezTo>
                    <a:pt x="310" y="68"/>
                    <a:pt x="359" y="16"/>
                    <a:pt x="426" y="16"/>
                  </a:cubicBezTo>
                  <a:cubicBezTo>
                    <a:pt x="494" y="16"/>
                    <a:pt x="543" y="68"/>
                    <a:pt x="543" y="136"/>
                  </a:cubicBezTo>
                  <a:cubicBezTo>
                    <a:pt x="543" y="203"/>
                    <a:pt x="494" y="256"/>
                    <a:pt x="426" y="256"/>
                  </a:cubicBezTo>
                  <a:cubicBezTo>
                    <a:pt x="359" y="256"/>
                    <a:pt x="310" y="203"/>
                    <a:pt x="310" y="136"/>
                  </a:cubicBezTo>
                  <a:moveTo>
                    <a:pt x="864" y="6"/>
                  </a:moveTo>
                  <a:cubicBezTo>
                    <a:pt x="860" y="4"/>
                    <a:pt x="852" y="4"/>
                    <a:pt x="847" y="6"/>
                  </a:cubicBezTo>
                  <a:cubicBezTo>
                    <a:pt x="765" y="237"/>
                    <a:pt x="765" y="237"/>
                    <a:pt x="765" y="237"/>
                  </a:cubicBezTo>
                  <a:cubicBezTo>
                    <a:pt x="682" y="6"/>
                    <a:pt x="682" y="6"/>
                    <a:pt x="682" y="6"/>
                  </a:cubicBezTo>
                  <a:cubicBezTo>
                    <a:pt x="677" y="4"/>
                    <a:pt x="670" y="4"/>
                    <a:pt x="665" y="6"/>
                  </a:cubicBezTo>
                  <a:cubicBezTo>
                    <a:pt x="605" y="266"/>
                    <a:pt x="605" y="266"/>
                    <a:pt x="605" y="266"/>
                  </a:cubicBezTo>
                  <a:cubicBezTo>
                    <a:pt x="610" y="268"/>
                    <a:pt x="619" y="268"/>
                    <a:pt x="624" y="266"/>
                  </a:cubicBezTo>
                  <a:cubicBezTo>
                    <a:pt x="675" y="39"/>
                    <a:pt x="675" y="39"/>
                    <a:pt x="675" y="39"/>
                  </a:cubicBezTo>
                  <a:cubicBezTo>
                    <a:pt x="756" y="266"/>
                    <a:pt x="756" y="266"/>
                    <a:pt x="756" y="266"/>
                  </a:cubicBezTo>
                  <a:cubicBezTo>
                    <a:pt x="761" y="268"/>
                    <a:pt x="768" y="268"/>
                    <a:pt x="773" y="266"/>
                  </a:cubicBezTo>
                  <a:cubicBezTo>
                    <a:pt x="854" y="39"/>
                    <a:pt x="854" y="39"/>
                    <a:pt x="854" y="39"/>
                  </a:cubicBezTo>
                  <a:cubicBezTo>
                    <a:pt x="906" y="266"/>
                    <a:pt x="906" y="266"/>
                    <a:pt x="906" y="266"/>
                  </a:cubicBezTo>
                  <a:cubicBezTo>
                    <a:pt x="911" y="268"/>
                    <a:pt x="920" y="268"/>
                    <a:pt x="924" y="266"/>
                  </a:cubicBezTo>
                  <a:lnTo>
                    <a:pt x="864" y="6"/>
                  </a:lnTo>
                  <a:close/>
                  <a:moveTo>
                    <a:pt x="1214" y="6"/>
                  </a:moveTo>
                  <a:cubicBezTo>
                    <a:pt x="1210" y="4"/>
                    <a:pt x="1202" y="4"/>
                    <a:pt x="1198" y="6"/>
                  </a:cubicBezTo>
                  <a:cubicBezTo>
                    <a:pt x="1115" y="237"/>
                    <a:pt x="1115" y="237"/>
                    <a:pt x="1115" y="237"/>
                  </a:cubicBezTo>
                  <a:cubicBezTo>
                    <a:pt x="1032" y="6"/>
                    <a:pt x="1032" y="6"/>
                    <a:pt x="1032" y="6"/>
                  </a:cubicBezTo>
                  <a:cubicBezTo>
                    <a:pt x="1027" y="4"/>
                    <a:pt x="1020" y="4"/>
                    <a:pt x="1015" y="6"/>
                  </a:cubicBezTo>
                  <a:cubicBezTo>
                    <a:pt x="955" y="266"/>
                    <a:pt x="955" y="266"/>
                    <a:pt x="955" y="266"/>
                  </a:cubicBezTo>
                  <a:cubicBezTo>
                    <a:pt x="960" y="268"/>
                    <a:pt x="969" y="268"/>
                    <a:pt x="974" y="266"/>
                  </a:cubicBezTo>
                  <a:cubicBezTo>
                    <a:pt x="1026" y="39"/>
                    <a:pt x="1026" y="39"/>
                    <a:pt x="1026" y="39"/>
                  </a:cubicBezTo>
                  <a:cubicBezTo>
                    <a:pt x="1106" y="266"/>
                    <a:pt x="1106" y="266"/>
                    <a:pt x="1106" y="266"/>
                  </a:cubicBezTo>
                  <a:cubicBezTo>
                    <a:pt x="1112" y="268"/>
                    <a:pt x="1118" y="268"/>
                    <a:pt x="1123" y="266"/>
                  </a:cubicBezTo>
                  <a:cubicBezTo>
                    <a:pt x="1204" y="39"/>
                    <a:pt x="1204" y="39"/>
                    <a:pt x="1204" y="39"/>
                  </a:cubicBezTo>
                  <a:cubicBezTo>
                    <a:pt x="1256" y="266"/>
                    <a:pt x="1256" y="266"/>
                    <a:pt x="1256" y="266"/>
                  </a:cubicBezTo>
                  <a:cubicBezTo>
                    <a:pt x="1261" y="268"/>
                    <a:pt x="1270" y="268"/>
                    <a:pt x="1274" y="266"/>
                  </a:cubicBezTo>
                  <a:lnTo>
                    <a:pt x="1214" y="6"/>
                  </a:lnTo>
                  <a:close/>
                  <a:moveTo>
                    <a:pt x="1346" y="250"/>
                  </a:moveTo>
                  <a:cubicBezTo>
                    <a:pt x="1346" y="141"/>
                    <a:pt x="1346" y="141"/>
                    <a:pt x="1346" y="141"/>
                  </a:cubicBezTo>
                  <a:cubicBezTo>
                    <a:pt x="1489" y="141"/>
                    <a:pt x="1489" y="141"/>
                    <a:pt x="1489" y="141"/>
                  </a:cubicBezTo>
                  <a:cubicBezTo>
                    <a:pt x="1491" y="135"/>
                    <a:pt x="1491" y="129"/>
                    <a:pt x="1489" y="124"/>
                  </a:cubicBezTo>
                  <a:cubicBezTo>
                    <a:pt x="1346" y="124"/>
                    <a:pt x="1346" y="124"/>
                    <a:pt x="1346" y="124"/>
                  </a:cubicBezTo>
                  <a:cubicBezTo>
                    <a:pt x="1346" y="22"/>
                    <a:pt x="1346" y="22"/>
                    <a:pt x="1346" y="22"/>
                  </a:cubicBezTo>
                  <a:cubicBezTo>
                    <a:pt x="1500" y="22"/>
                    <a:pt x="1500" y="22"/>
                    <a:pt x="1500" y="22"/>
                  </a:cubicBezTo>
                  <a:cubicBezTo>
                    <a:pt x="1502" y="17"/>
                    <a:pt x="1502" y="11"/>
                    <a:pt x="1500" y="6"/>
                  </a:cubicBezTo>
                  <a:cubicBezTo>
                    <a:pt x="1328" y="6"/>
                    <a:pt x="1328" y="6"/>
                    <a:pt x="1328" y="6"/>
                  </a:cubicBezTo>
                  <a:cubicBezTo>
                    <a:pt x="1328" y="266"/>
                    <a:pt x="1328" y="266"/>
                    <a:pt x="1328" y="266"/>
                  </a:cubicBezTo>
                  <a:cubicBezTo>
                    <a:pt x="1500" y="266"/>
                    <a:pt x="1500" y="266"/>
                    <a:pt x="1500" y="266"/>
                  </a:cubicBezTo>
                  <a:cubicBezTo>
                    <a:pt x="1502" y="261"/>
                    <a:pt x="1502" y="255"/>
                    <a:pt x="1500" y="250"/>
                  </a:cubicBezTo>
                  <a:lnTo>
                    <a:pt x="1346" y="250"/>
                  </a:lnTo>
                  <a:close/>
                  <a:moveTo>
                    <a:pt x="1558" y="6"/>
                  </a:moveTo>
                  <a:cubicBezTo>
                    <a:pt x="1558" y="266"/>
                    <a:pt x="1558" y="266"/>
                    <a:pt x="1558" y="266"/>
                  </a:cubicBezTo>
                  <a:cubicBezTo>
                    <a:pt x="1563" y="268"/>
                    <a:pt x="1572" y="268"/>
                    <a:pt x="1577" y="266"/>
                  </a:cubicBezTo>
                  <a:cubicBezTo>
                    <a:pt x="1577" y="168"/>
                    <a:pt x="1577" y="168"/>
                    <a:pt x="1577" y="168"/>
                  </a:cubicBezTo>
                  <a:cubicBezTo>
                    <a:pt x="1655" y="168"/>
                    <a:pt x="1655" y="168"/>
                    <a:pt x="1655" y="168"/>
                  </a:cubicBezTo>
                  <a:cubicBezTo>
                    <a:pt x="1730" y="266"/>
                    <a:pt x="1730" y="266"/>
                    <a:pt x="1730" y="266"/>
                  </a:cubicBezTo>
                  <a:cubicBezTo>
                    <a:pt x="1735" y="268"/>
                    <a:pt x="1747" y="268"/>
                    <a:pt x="1752" y="266"/>
                  </a:cubicBezTo>
                  <a:cubicBezTo>
                    <a:pt x="1675" y="166"/>
                    <a:pt x="1675" y="166"/>
                    <a:pt x="1675" y="166"/>
                  </a:cubicBezTo>
                  <a:cubicBezTo>
                    <a:pt x="1724" y="158"/>
                    <a:pt x="1746" y="124"/>
                    <a:pt x="1746" y="87"/>
                  </a:cubicBezTo>
                  <a:cubicBezTo>
                    <a:pt x="1746" y="44"/>
                    <a:pt x="1716" y="6"/>
                    <a:pt x="1652" y="6"/>
                  </a:cubicBezTo>
                  <a:lnTo>
                    <a:pt x="1558" y="6"/>
                  </a:lnTo>
                  <a:close/>
                  <a:moveTo>
                    <a:pt x="1578" y="22"/>
                  </a:moveTo>
                  <a:cubicBezTo>
                    <a:pt x="1652" y="22"/>
                    <a:pt x="1652" y="22"/>
                    <a:pt x="1652" y="22"/>
                  </a:cubicBezTo>
                  <a:cubicBezTo>
                    <a:pt x="1705" y="22"/>
                    <a:pt x="1727" y="52"/>
                    <a:pt x="1727" y="87"/>
                  </a:cubicBezTo>
                  <a:cubicBezTo>
                    <a:pt x="1727" y="121"/>
                    <a:pt x="1705" y="152"/>
                    <a:pt x="1652" y="152"/>
                  </a:cubicBezTo>
                  <a:cubicBezTo>
                    <a:pt x="1578" y="152"/>
                    <a:pt x="1578" y="152"/>
                    <a:pt x="1578" y="152"/>
                  </a:cubicBezTo>
                  <a:lnTo>
                    <a:pt x="1578" y="22"/>
                  </a:lnTo>
                  <a:close/>
                  <a:moveTo>
                    <a:pt x="2024" y="228"/>
                  </a:moveTo>
                  <a:cubicBezTo>
                    <a:pt x="2000" y="246"/>
                    <a:pt x="1969" y="256"/>
                    <a:pt x="1936" y="256"/>
                  </a:cubicBezTo>
                  <a:cubicBezTo>
                    <a:pt x="1867" y="256"/>
                    <a:pt x="1817" y="203"/>
                    <a:pt x="1817" y="136"/>
                  </a:cubicBezTo>
                  <a:cubicBezTo>
                    <a:pt x="1817" y="69"/>
                    <a:pt x="1867" y="16"/>
                    <a:pt x="1936" y="16"/>
                  </a:cubicBezTo>
                  <a:cubicBezTo>
                    <a:pt x="1969" y="16"/>
                    <a:pt x="2000" y="26"/>
                    <a:pt x="2024" y="44"/>
                  </a:cubicBezTo>
                  <a:cubicBezTo>
                    <a:pt x="2026" y="42"/>
                    <a:pt x="2026" y="28"/>
                    <a:pt x="2024" y="25"/>
                  </a:cubicBezTo>
                  <a:cubicBezTo>
                    <a:pt x="2002" y="9"/>
                    <a:pt x="1970" y="0"/>
                    <a:pt x="1936" y="0"/>
                  </a:cubicBezTo>
                  <a:cubicBezTo>
                    <a:pt x="1854" y="0"/>
                    <a:pt x="1798" y="61"/>
                    <a:pt x="1798" y="136"/>
                  </a:cubicBezTo>
                  <a:cubicBezTo>
                    <a:pt x="1798" y="211"/>
                    <a:pt x="1854" y="272"/>
                    <a:pt x="1936" y="272"/>
                  </a:cubicBezTo>
                  <a:cubicBezTo>
                    <a:pt x="1970" y="272"/>
                    <a:pt x="2002" y="262"/>
                    <a:pt x="2024" y="246"/>
                  </a:cubicBezTo>
                  <a:cubicBezTo>
                    <a:pt x="2026" y="244"/>
                    <a:pt x="2026" y="230"/>
                    <a:pt x="2024" y="228"/>
                  </a:cubicBezTo>
                  <a:moveTo>
                    <a:pt x="2118" y="6"/>
                  </a:moveTo>
                  <a:cubicBezTo>
                    <a:pt x="2113" y="4"/>
                    <a:pt x="2104" y="4"/>
                    <a:pt x="2099" y="6"/>
                  </a:cubicBezTo>
                  <a:cubicBezTo>
                    <a:pt x="2099" y="266"/>
                    <a:pt x="2099" y="266"/>
                    <a:pt x="2099" y="266"/>
                  </a:cubicBezTo>
                  <a:cubicBezTo>
                    <a:pt x="2104" y="268"/>
                    <a:pt x="2113" y="268"/>
                    <a:pt x="2118" y="266"/>
                  </a:cubicBezTo>
                  <a:lnTo>
                    <a:pt x="2118" y="6"/>
                  </a:lnTo>
                  <a:close/>
                  <a:moveTo>
                    <a:pt x="2298" y="6"/>
                  </a:moveTo>
                  <a:cubicBezTo>
                    <a:pt x="2293" y="4"/>
                    <a:pt x="2286" y="4"/>
                    <a:pt x="2281" y="6"/>
                  </a:cubicBezTo>
                  <a:cubicBezTo>
                    <a:pt x="2171" y="266"/>
                    <a:pt x="2171" y="266"/>
                    <a:pt x="2171" y="266"/>
                  </a:cubicBezTo>
                  <a:cubicBezTo>
                    <a:pt x="2176" y="268"/>
                    <a:pt x="2186" y="268"/>
                    <a:pt x="2190" y="266"/>
                  </a:cubicBezTo>
                  <a:cubicBezTo>
                    <a:pt x="2224" y="186"/>
                    <a:pt x="2224" y="186"/>
                    <a:pt x="2224" y="186"/>
                  </a:cubicBezTo>
                  <a:cubicBezTo>
                    <a:pt x="2354" y="186"/>
                    <a:pt x="2354" y="186"/>
                    <a:pt x="2354" y="186"/>
                  </a:cubicBezTo>
                  <a:cubicBezTo>
                    <a:pt x="2388" y="266"/>
                    <a:pt x="2388" y="266"/>
                    <a:pt x="2388" y="266"/>
                  </a:cubicBezTo>
                  <a:cubicBezTo>
                    <a:pt x="2393" y="268"/>
                    <a:pt x="2403" y="268"/>
                    <a:pt x="2408" y="266"/>
                  </a:cubicBezTo>
                  <a:lnTo>
                    <a:pt x="2298" y="6"/>
                  </a:lnTo>
                  <a:close/>
                  <a:moveTo>
                    <a:pt x="2231" y="169"/>
                  </a:moveTo>
                  <a:cubicBezTo>
                    <a:pt x="2290" y="30"/>
                    <a:pt x="2290" y="30"/>
                    <a:pt x="2290" y="30"/>
                  </a:cubicBezTo>
                  <a:cubicBezTo>
                    <a:pt x="2349" y="169"/>
                    <a:pt x="2349" y="169"/>
                    <a:pt x="2349" y="169"/>
                  </a:cubicBezTo>
                  <a:lnTo>
                    <a:pt x="2231" y="169"/>
                  </a:lnTo>
                  <a:close/>
                  <a:moveTo>
                    <a:pt x="2480" y="250"/>
                  </a:moveTo>
                  <a:cubicBezTo>
                    <a:pt x="2480" y="6"/>
                    <a:pt x="2480" y="6"/>
                    <a:pt x="2480" y="6"/>
                  </a:cubicBezTo>
                  <a:cubicBezTo>
                    <a:pt x="2475" y="4"/>
                    <a:pt x="2466" y="4"/>
                    <a:pt x="2461" y="6"/>
                  </a:cubicBezTo>
                  <a:cubicBezTo>
                    <a:pt x="2461" y="266"/>
                    <a:pt x="2461" y="266"/>
                    <a:pt x="2461" y="266"/>
                  </a:cubicBezTo>
                  <a:cubicBezTo>
                    <a:pt x="2629" y="266"/>
                    <a:pt x="2629" y="266"/>
                    <a:pt x="2629" y="266"/>
                  </a:cubicBezTo>
                  <a:cubicBezTo>
                    <a:pt x="2631" y="261"/>
                    <a:pt x="2631" y="255"/>
                    <a:pt x="2629" y="250"/>
                  </a:cubicBezTo>
                  <a:lnTo>
                    <a:pt x="2480" y="250"/>
                  </a:lnTo>
                  <a:close/>
                  <a:moveTo>
                    <a:pt x="29" y="595"/>
                  </a:moveTo>
                  <a:cubicBezTo>
                    <a:pt x="29" y="352"/>
                    <a:pt x="29" y="352"/>
                    <a:pt x="29" y="352"/>
                  </a:cubicBezTo>
                  <a:cubicBezTo>
                    <a:pt x="24" y="350"/>
                    <a:pt x="15" y="350"/>
                    <a:pt x="10" y="352"/>
                  </a:cubicBezTo>
                  <a:cubicBezTo>
                    <a:pt x="10" y="612"/>
                    <a:pt x="10" y="612"/>
                    <a:pt x="10" y="612"/>
                  </a:cubicBezTo>
                  <a:cubicBezTo>
                    <a:pt x="177" y="612"/>
                    <a:pt x="177" y="612"/>
                    <a:pt x="177" y="612"/>
                  </a:cubicBezTo>
                  <a:cubicBezTo>
                    <a:pt x="179" y="607"/>
                    <a:pt x="179" y="601"/>
                    <a:pt x="177" y="595"/>
                  </a:cubicBezTo>
                  <a:lnTo>
                    <a:pt x="29" y="595"/>
                  </a:lnTo>
                  <a:close/>
                  <a:moveTo>
                    <a:pt x="336" y="352"/>
                  </a:moveTo>
                  <a:cubicBezTo>
                    <a:pt x="331" y="350"/>
                    <a:pt x="324" y="350"/>
                    <a:pt x="319" y="352"/>
                  </a:cubicBezTo>
                  <a:cubicBezTo>
                    <a:pt x="209" y="612"/>
                    <a:pt x="209" y="612"/>
                    <a:pt x="209" y="612"/>
                  </a:cubicBezTo>
                  <a:cubicBezTo>
                    <a:pt x="214" y="614"/>
                    <a:pt x="224" y="614"/>
                    <a:pt x="229" y="612"/>
                  </a:cubicBezTo>
                  <a:cubicBezTo>
                    <a:pt x="263" y="532"/>
                    <a:pt x="263" y="532"/>
                    <a:pt x="263" y="532"/>
                  </a:cubicBezTo>
                  <a:cubicBezTo>
                    <a:pt x="393" y="532"/>
                    <a:pt x="393" y="532"/>
                    <a:pt x="393" y="532"/>
                  </a:cubicBezTo>
                  <a:cubicBezTo>
                    <a:pt x="427" y="612"/>
                    <a:pt x="427" y="612"/>
                    <a:pt x="427" y="612"/>
                  </a:cubicBezTo>
                  <a:cubicBezTo>
                    <a:pt x="431" y="614"/>
                    <a:pt x="441" y="614"/>
                    <a:pt x="446" y="612"/>
                  </a:cubicBezTo>
                  <a:lnTo>
                    <a:pt x="336" y="352"/>
                  </a:lnTo>
                  <a:close/>
                  <a:moveTo>
                    <a:pt x="269" y="515"/>
                  </a:moveTo>
                  <a:cubicBezTo>
                    <a:pt x="328" y="376"/>
                    <a:pt x="328" y="376"/>
                    <a:pt x="328" y="376"/>
                  </a:cubicBezTo>
                  <a:cubicBezTo>
                    <a:pt x="387" y="515"/>
                    <a:pt x="387" y="515"/>
                    <a:pt x="387" y="515"/>
                  </a:cubicBezTo>
                  <a:lnTo>
                    <a:pt x="269" y="515"/>
                  </a:lnTo>
                  <a:close/>
                  <a:moveTo>
                    <a:pt x="819" y="352"/>
                  </a:moveTo>
                  <a:cubicBezTo>
                    <a:pt x="814" y="350"/>
                    <a:pt x="805" y="350"/>
                    <a:pt x="800" y="352"/>
                  </a:cubicBezTo>
                  <a:cubicBezTo>
                    <a:pt x="721" y="584"/>
                    <a:pt x="721" y="584"/>
                    <a:pt x="721" y="584"/>
                  </a:cubicBezTo>
                  <a:cubicBezTo>
                    <a:pt x="642" y="352"/>
                    <a:pt x="642" y="352"/>
                    <a:pt x="642" y="352"/>
                  </a:cubicBezTo>
                  <a:cubicBezTo>
                    <a:pt x="637" y="350"/>
                    <a:pt x="631" y="350"/>
                    <a:pt x="626" y="352"/>
                  </a:cubicBezTo>
                  <a:cubicBezTo>
                    <a:pt x="547" y="584"/>
                    <a:pt x="547" y="584"/>
                    <a:pt x="547" y="584"/>
                  </a:cubicBezTo>
                  <a:cubicBezTo>
                    <a:pt x="468" y="352"/>
                    <a:pt x="468" y="352"/>
                    <a:pt x="468" y="352"/>
                  </a:cubicBezTo>
                  <a:cubicBezTo>
                    <a:pt x="463" y="350"/>
                    <a:pt x="454" y="350"/>
                    <a:pt x="449" y="352"/>
                  </a:cubicBezTo>
                  <a:cubicBezTo>
                    <a:pt x="539" y="612"/>
                    <a:pt x="539" y="612"/>
                    <a:pt x="539" y="612"/>
                  </a:cubicBezTo>
                  <a:cubicBezTo>
                    <a:pt x="543" y="614"/>
                    <a:pt x="551" y="614"/>
                    <a:pt x="555" y="612"/>
                  </a:cubicBezTo>
                  <a:cubicBezTo>
                    <a:pt x="634" y="382"/>
                    <a:pt x="634" y="382"/>
                    <a:pt x="634" y="382"/>
                  </a:cubicBezTo>
                  <a:cubicBezTo>
                    <a:pt x="713" y="612"/>
                    <a:pt x="713" y="612"/>
                    <a:pt x="713" y="612"/>
                  </a:cubicBezTo>
                  <a:cubicBezTo>
                    <a:pt x="717" y="614"/>
                    <a:pt x="725" y="614"/>
                    <a:pt x="729" y="612"/>
                  </a:cubicBezTo>
                  <a:lnTo>
                    <a:pt x="819" y="352"/>
                  </a:lnTo>
                  <a:close/>
                  <a:moveTo>
                    <a:pt x="970" y="511"/>
                  </a:moveTo>
                  <a:cubicBezTo>
                    <a:pt x="1070" y="352"/>
                    <a:pt x="1070" y="352"/>
                    <a:pt x="1070" y="352"/>
                  </a:cubicBezTo>
                  <a:cubicBezTo>
                    <a:pt x="1065" y="350"/>
                    <a:pt x="1054" y="350"/>
                    <a:pt x="1049" y="352"/>
                  </a:cubicBezTo>
                  <a:cubicBezTo>
                    <a:pt x="960" y="493"/>
                    <a:pt x="960" y="493"/>
                    <a:pt x="960" y="493"/>
                  </a:cubicBezTo>
                  <a:cubicBezTo>
                    <a:pt x="871" y="352"/>
                    <a:pt x="871" y="352"/>
                    <a:pt x="871" y="352"/>
                  </a:cubicBezTo>
                  <a:cubicBezTo>
                    <a:pt x="866" y="350"/>
                    <a:pt x="855" y="350"/>
                    <a:pt x="850" y="352"/>
                  </a:cubicBezTo>
                  <a:cubicBezTo>
                    <a:pt x="950" y="512"/>
                    <a:pt x="950" y="512"/>
                    <a:pt x="950" y="512"/>
                  </a:cubicBezTo>
                  <a:cubicBezTo>
                    <a:pt x="950" y="612"/>
                    <a:pt x="950" y="612"/>
                    <a:pt x="950" y="612"/>
                  </a:cubicBezTo>
                  <a:cubicBezTo>
                    <a:pt x="956" y="614"/>
                    <a:pt x="965" y="614"/>
                    <a:pt x="970" y="612"/>
                  </a:cubicBezTo>
                  <a:lnTo>
                    <a:pt x="970" y="511"/>
                  </a:lnTo>
                  <a:close/>
                  <a:moveTo>
                    <a:pt x="1142" y="595"/>
                  </a:moveTo>
                  <a:cubicBezTo>
                    <a:pt x="1142" y="487"/>
                    <a:pt x="1142" y="487"/>
                    <a:pt x="1142" y="487"/>
                  </a:cubicBezTo>
                  <a:cubicBezTo>
                    <a:pt x="1284" y="487"/>
                    <a:pt x="1284" y="487"/>
                    <a:pt x="1284" y="487"/>
                  </a:cubicBezTo>
                  <a:cubicBezTo>
                    <a:pt x="1286" y="481"/>
                    <a:pt x="1286" y="475"/>
                    <a:pt x="1284" y="470"/>
                  </a:cubicBezTo>
                  <a:cubicBezTo>
                    <a:pt x="1142" y="470"/>
                    <a:pt x="1142" y="470"/>
                    <a:pt x="1142" y="470"/>
                  </a:cubicBezTo>
                  <a:cubicBezTo>
                    <a:pt x="1142" y="368"/>
                    <a:pt x="1142" y="368"/>
                    <a:pt x="1142" y="368"/>
                  </a:cubicBezTo>
                  <a:cubicBezTo>
                    <a:pt x="1296" y="368"/>
                    <a:pt x="1296" y="368"/>
                    <a:pt x="1296" y="368"/>
                  </a:cubicBezTo>
                  <a:cubicBezTo>
                    <a:pt x="1298" y="363"/>
                    <a:pt x="1298" y="357"/>
                    <a:pt x="1296" y="352"/>
                  </a:cubicBezTo>
                  <a:cubicBezTo>
                    <a:pt x="1123" y="352"/>
                    <a:pt x="1123" y="352"/>
                    <a:pt x="1123" y="352"/>
                  </a:cubicBezTo>
                  <a:cubicBezTo>
                    <a:pt x="1123" y="612"/>
                    <a:pt x="1123" y="612"/>
                    <a:pt x="1123" y="612"/>
                  </a:cubicBezTo>
                  <a:cubicBezTo>
                    <a:pt x="1296" y="612"/>
                    <a:pt x="1296" y="612"/>
                    <a:pt x="1296" y="612"/>
                  </a:cubicBezTo>
                  <a:cubicBezTo>
                    <a:pt x="1298" y="607"/>
                    <a:pt x="1298" y="601"/>
                    <a:pt x="1296" y="595"/>
                  </a:cubicBezTo>
                  <a:lnTo>
                    <a:pt x="1142" y="595"/>
                  </a:lnTo>
                  <a:close/>
                  <a:moveTo>
                    <a:pt x="1354" y="352"/>
                  </a:moveTo>
                  <a:cubicBezTo>
                    <a:pt x="1354" y="612"/>
                    <a:pt x="1354" y="612"/>
                    <a:pt x="1354" y="612"/>
                  </a:cubicBezTo>
                  <a:cubicBezTo>
                    <a:pt x="1358" y="614"/>
                    <a:pt x="1368" y="614"/>
                    <a:pt x="1372" y="612"/>
                  </a:cubicBezTo>
                  <a:cubicBezTo>
                    <a:pt x="1372" y="514"/>
                    <a:pt x="1372" y="514"/>
                    <a:pt x="1372" y="514"/>
                  </a:cubicBezTo>
                  <a:cubicBezTo>
                    <a:pt x="1450" y="514"/>
                    <a:pt x="1450" y="514"/>
                    <a:pt x="1450" y="514"/>
                  </a:cubicBezTo>
                  <a:cubicBezTo>
                    <a:pt x="1525" y="612"/>
                    <a:pt x="1525" y="612"/>
                    <a:pt x="1525" y="612"/>
                  </a:cubicBezTo>
                  <a:cubicBezTo>
                    <a:pt x="1530" y="614"/>
                    <a:pt x="1542" y="614"/>
                    <a:pt x="1547" y="612"/>
                  </a:cubicBezTo>
                  <a:cubicBezTo>
                    <a:pt x="1470" y="512"/>
                    <a:pt x="1470" y="512"/>
                    <a:pt x="1470" y="512"/>
                  </a:cubicBezTo>
                  <a:cubicBezTo>
                    <a:pt x="1520" y="504"/>
                    <a:pt x="1542" y="470"/>
                    <a:pt x="1542" y="433"/>
                  </a:cubicBezTo>
                  <a:cubicBezTo>
                    <a:pt x="1542" y="390"/>
                    <a:pt x="1512" y="352"/>
                    <a:pt x="1447" y="352"/>
                  </a:cubicBezTo>
                  <a:lnTo>
                    <a:pt x="1354" y="352"/>
                  </a:lnTo>
                  <a:close/>
                  <a:moveTo>
                    <a:pt x="1373" y="368"/>
                  </a:moveTo>
                  <a:cubicBezTo>
                    <a:pt x="1447" y="368"/>
                    <a:pt x="1447" y="368"/>
                    <a:pt x="1447" y="368"/>
                  </a:cubicBezTo>
                  <a:cubicBezTo>
                    <a:pt x="1500" y="368"/>
                    <a:pt x="1522" y="398"/>
                    <a:pt x="1522" y="433"/>
                  </a:cubicBezTo>
                  <a:cubicBezTo>
                    <a:pt x="1522" y="467"/>
                    <a:pt x="1500" y="498"/>
                    <a:pt x="1447" y="498"/>
                  </a:cubicBezTo>
                  <a:cubicBezTo>
                    <a:pt x="1373" y="498"/>
                    <a:pt x="1373" y="498"/>
                    <a:pt x="1373" y="498"/>
                  </a:cubicBezTo>
                  <a:lnTo>
                    <a:pt x="1373" y="368"/>
                  </a:lnTo>
                  <a:close/>
                  <a:moveTo>
                    <a:pt x="1752" y="371"/>
                  </a:moveTo>
                  <a:cubicBezTo>
                    <a:pt x="1733" y="355"/>
                    <a:pt x="1707" y="346"/>
                    <a:pt x="1676" y="346"/>
                  </a:cubicBezTo>
                  <a:cubicBezTo>
                    <a:pt x="1623" y="346"/>
                    <a:pt x="1593" y="378"/>
                    <a:pt x="1593" y="414"/>
                  </a:cubicBezTo>
                  <a:cubicBezTo>
                    <a:pt x="1593" y="457"/>
                    <a:pt x="1628" y="472"/>
                    <a:pt x="1672" y="486"/>
                  </a:cubicBezTo>
                  <a:cubicBezTo>
                    <a:pt x="1718" y="500"/>
                    <a:pt x="1746" y="510"/>
                    <a:pt x="1746" y="547"/>
                  </a:cubicBezTo>
                  <a:cubicBezTo>
                    <a:pt x="1746" y="579"/>
                    <a:pt x="1719" y="601"/>
                    <a:pt x="1679" y="601"/>
                  </a:cubicBezTo>
                  <a:cubicBezTo>
                    <a:pt x="1652" y="601"/>
                    <a:pt x="1622" y="591"/>
                    <a:pt x="1598" y="572"/>
                  </a:cubicBezTo>
                  <a:cubicBezTo>
                    <a:pt x="1596" y="574"/>
                    <a:pt x="1596" y="589"/>
                    <a:pt x="1598" y="591"/>
                  </a:cubicBezTo>
                  <a:cubicBezTo>
                    <a:pt x="1621" y="609"/>
                    <a:pt x="1652" y="618"/>
                    <a:pt x="1679" y="618"/>
                  </a:cubicBezTo>
                  <a:cubicBezTo>
                    <a:pt x="1729" y="618"/>
                    <a:pt x="1766" y="589"/>
                    <a:pt x="1766" y="546"/>
                  </a:cubicBezTo>
                  <a:cubicBezTo>
                    <a:pt x="1766" y="499"/>
                    <a:pt x="1728" y="484"/>
                    <a:pt x="1686" y="471"/>
                  </a:cubicBezTo>
                  <a:cubicBezTo>
                    <a:pt x="1634" y="454"/>
                    <a:pt x="1612" y="445"/>
                    <a:pt x="1612" y="413"/>
                  </a:cubicBezTo>
                  <a:cubicBezTo>
                    <a:pt x="1612" y="386"/>
                    <a:pt x="1636" y="362"/>
                    <a:pt x="1677" y="362"/>
                  </a:cubicBezTo>
                  <a:cubicBezTo>
                    <a:pt x="1705" y="362"/>
                    <a:pt x="1732" y="373"/>
                    <a:pt x="1752" y="391"/>
                  </a:cubicBezTo>
                  <a:cubicBezTo>
                    <a:pt x="1754" y="389"/>
                    <a:pt x="1754" y="375"/>
                    <a:pt x="1752" y="371"/>
                  </a:cubicBezTo>
                </a:path>
              </a:pathLst>
            </a:custGeom>
            <a:solidFill>
              <a:srgbClr val="8082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2097737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9803" y="6011692"/>
            <a:ext cx="1275267" cy="550490"/>
          </a:xfrm>
          <a:prstGeom prst="rect">
            <a:avLst/>
          </a:prstGeom>
        </p:spPr>
      </p:pic>
      <p:sp>
        <p:nvSpPr>
          <p:cNvPr id="4" name="Footer Placeholder 3"/>
          <p:cNvSpPr>
            <a:spLocks noGrp="1"/>
          </p:cNvSpPr>
          <p:nvPr>
            <p:ph type="ftr" sz="quarter" idx="10"/>
          </p:nvPr>
        </p:nvSpPr>
        <p:spPr/>
        <p:txBody>
          <a:bodyPr/>
          <a:lstStyle/>
          <a:p>
            <a:r>
              <a:rPr lang="en-AU"/>
              <a:t>How to manage online risk | 9 March 2017 |</a:t>
            </a:r>
          </a:p>
        </p:txBody>
      </p:sp>
      <p:sp>
        <p:nvSpPr>
          <p:cNvPr id="8" name="Slide Number Placeholder 7"/>
          <p:cNvSpPr>
            <a:spLocks noGrp="1"/>
          </p:cNvSpPr>
          <p:nvPr>
            <p:ph type="sldNum" sz="quarter" idx="11"/>
          </p:nvPr>
        </p:nvSpPr>
        <p:spPr/>
        <p:txBody>
          <a:bodyPr/>
          <a:lstStyle/>
          <a:p>
            <a:r>
              <a:rPr lang="en-AU"/>
              <a:t>Page </a:t>
            </a:r>
            <a:fld id="{A1A3A419-46F7-4840-8C39-0FB8F6169D0F}" type="slidenum">
              <a:rPr lang="en-AU" smtClean="0"/>
              <a:pPr/>
              <a:t>‹#›</a:t>
            </a:fld>
            <a:endParaRPr lang="en-AU"/>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99029" y="175187"/>
            <a:ext cx="1695760" cy="630475"/>
          </a:xfrm>
          <a:prstGeom prst="rect">
            <a:avLst/>
          </a:prstGeom>
        </p:spPr>
      </p:pic>
    </p:spTree>
    <p:extLst>
      <p:ext uri="{BB962C8B-B14F-4D97-AF65-F5344CB8AC3E}">
        <p14:creationId xmlns:p14="http://schemas.microsoft.com/office/powerpoint/2010/main" val="257684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6" name="Content Placeholder 5"/>
          <p:cNvSpPr>
            <a:spLocks noGrp="1"/>
          </p:cNvSpPr>
          <p:nvPr>
            <p:ph sz="quarter" idx="12" hasCustomPrompt="1"/>
          </p:nvPr>
        </p:nvSpPr>
        <p:spPr>
          <a:xfrm>
            <a:off x="900000" y="1832400"/>
            <a:ext cx="5862750" cy="4186800"/>
          </a:xfrm>
        </p:spPr>
        <p:txBody>
          <a:body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8"/>
          <p:cNvSpPr>
            <a:spLocks noGrp="1"/>
          </p:cNvSpPr>
          <p:nvPr>
            <p:ph type="pic" sz="quarter" idx="13" hasCustomPrompt="1"/>
          </p:nvPr>
        </p:nvSpPr>
        <p:spPr bwMode="gray">
          <a:xfrm>
            <a:off x="7591425" y="1914525"/>
            <a:ext cx="3686175" cy="4029075"/>
          </a:xfrm>
          <a:solidFill>
            <a:srgbClr val="E6E7E8"/>
          </a:solidFill>
        </p:spPr>
        <p:txBody>
          <a:bodyPr/>
          <a:lstStyle>
            <a:lvl1pPr algn="ctr">
              <a:spcAft>
                <a:spcPts val="0"/>
              </a:spcAft>
              <a:defRPr sz="1800"/>
            </a:lvl1pPr>
          </a:lstStyle>
          <a:p>
            <a:r>
              <a:rPr lang="en-US"/>
              <a:t>Left click the centre</a:t>
            </a:r>
            <a:br>
              <a:rPr lang="en-US"/>
            </a:br>
            <a:r>
              <a:rPr lang="en-US"/>
              <a:t>icon to insert an image</a:t>
            </a:r>
            <a:endParaRPr lang="en-AU"/>
          </a:p>
        </p:txBody>
      </p:sp>
      <p:sp>
        <p:nvSpPr>
          <p:cNvPr id="7" name="Footer Placeholder 4"/>
          <p:cNvSpPr>
            <a:spLocks noGrp="1"/>
          </p:cNvSpPr>
          <p:nvPr>
            <p:ph type="ftr" sz="quarter" idx="11"/>
          </p:nvPr>
        </p:nvSpPr>
        <p:spPr>
          <a:xfrm>
            <a:off x="4009292" y="6306346"/>
            <a:ext cx="6788273" cy="551654"/>
          </a:xfrm>
        </p:spPr>
        <p:txBody>
          <a:bodyPr/>
          <a:lstStyle/>
          <a:p>
            <a:r>
              <a:rPr lang="en-AU"/>
              <a:t>How to manage online risk | 9 March 2017 |</a:t>
            </a:r>
          </a:p>
        </p:txBody>
      </p:sp>
      <p:sp>
        <p:nvSpPr>
          <p:cNvPr id="8" name="Slide Number Placeholder 5"/>
          <p:cNvSpPr>
            <a:spLocks noGrp="1"/>
          </p:cNvSpPr>
          <p:nvPr>
            <p:ph type="sldNum" sz="quarter" idx="14"/>
          </p:nvPr>
        </p:nvSpPr>
        <p:spPr>
          <a:xfrm>
            <a:off x="10810875" y="6306346"/>
            <a:ext cx="535782" cy="551654"/>
          </a:xfrm>
        </p:spPr>
        <p:txBody>
          <a:bodyPr/>
          <a:lstStyle/>
          <a:p>
            <a:r>
              <a:rPr lang="en-AU"/>
              <a:t>Page </a:t>
            </a:r>
            <a:fld id="{A1A3A419-46F7-4840-8C39-0FB8F6169D0F}" type="slidenum">
              <a:rPr lang="en-AU" smtClean="0"/>
              <a:pPr/>
              <a:t>‹#›</a:t>
            </a:fld>
            <a:endParaRPr lang="en-AU"/>
          </a:p>
        </p:txBody>
      </p:sp>
    </p:spTree>
    <p:extLst>
      <p:ext uri="{BB962C8B-B14F-4D97-AF65-F5344CB8AC3E}">
        <p14:creationId xmlns:p14="http://schemas.microsoft.com/office/powerpoint/2010/main" val="1478745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5" name="Footer Placeholder 4"/>
          <p:cNvSpPr>
            <a:spLocks noGrp="1"/>
          </p:cNvSpPr>
          <p:nvPr>
            <p:ph type="ftr" sz="quarter" idx="11"/>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2"/>
          </p:nvPr>
        </p:nvSpPr>
        <p:spPr>
          <a:xfrm>
            <a:off x="10810875" y="6306346"/>
            <a:ext cx="535782" cy="551654"/>
          </a:xfrm>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48876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2"/>
          </p:nvPr>
        </p:nvSpPr>
        <p:spPr>
          <a:xfrm>
            <a:off x="10810875" y="6306346"/>
            <a:ext cx="535782" cy="551654"/>
          </a:xfrm>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1424048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E6E7E8"/>
        </a:solidFill>
        <a:effectLst/>
      </p:bgPr>
    </p:bg>
    <p:spTree>
      <p:nvGrpSpPr>
        <p:cNvPr id="1" name=""/>
        <p:cNvGrpSpPr/>
        <p:nvPr/>
      </p:nvGrpSpPr>
      <p:grpSpPr>
        <a:xfrm>
          <a:off x="0" y="0"/>
          <a:ext cx="0" cy="0"/>
          <a:chOff x="0" y="0"/>
          <a:chExt cx="0" cy="0"/>
        </a:xfrm>
      </p:grpSpPr>
      <p:sp>
        <p:nvSpPr>
          <p:cNvPr id="14" name="wordArt_N"/>
          <p:cNvSpPr>
            <a:spLocks noEditPoints="1"/>
          </p:cNvSpPr>
          <p:nvPr userDrawn="1"/>
        </p:nvSpPr>
        <p:spPr bwMode="ltGray">
          <a:xfrm>
            <a:off x="10123200" y="712800"/>
            <a:ext cx="1349018" cy="115761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808183"/>
          </a:solidFill>
          <a:ln>
            <a:noFill/>
          </a:ln>
          <a:extLst/>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sp>
        <p:nvSpPr>
          <p:cNvPr id="19" name="Rectangle 18"/>
          <p:cNvSpPr/>
          <p:nvPr userDrawn="1"/>
        </p:nvSpPr>
        <p:spPr bwMode="hidden">
          <a:xfrm>
            <a:off x="0" y="0"/>
            <a:ext cx="12192000" cy="6858000"/>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sp>
        <p:nvSpPr>
          <p:cNvPr id="20" name="wordArt_N"/>
          <p:cNvSpPr>
            <a:spLocks noEditPoints="1"/>
          </p:cNvSpPr>
          <p:nvPr userDrawn="1"/>
        </p:nvSpPr>
        <p:spPr bwMode="hidden">
          <a:xfrm>
            <a:off x="10123200" y="712800"/>
            <a:ext cx="1349018" cy="115761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FFFEFF"/>
          </a:solidFill>
          <a:ln>
            <a:noFill/>
          </a:ln>
          <a:extLst/>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sp>
        <p:nvSpPr>
          <p:cNvPr id="2" name="Title 1"/>
          <p:cNvSpPr>
            <a:spLocks noGrp="1"/>
          </p:cNvSpPr>
          <p:nvPr>
            <p:ph type="ctrTitle"/>
          </p:nvPr>
        </p:nvSpPr>
        <p:spPr>
          <a:xfrm>
            <a:off x="857250" y="428"/>
            <a:ext cx="8639175" cy="3566685"/>
          </a:xfrm>
        </p:spPr>
        <p:txBody>
          <a:bodyPr anchor="b"/>
          <a:lstStyle>
            <a:lvl1pPr algn="l">
              <a:defRPr sz="5000"/>
            </a:lvl1pPr>
          </a:lstStyle>
          <a:p>
            <a:r>
              <a:rPr lang="en-US"/>
              <a:t>Click to edit Master title style</a:t>
            </a:r>
            <a:endParaRPr lang="en-AU"/>
          </a:p>
        </p:txBody>
      </p:sp>
      <p:sp>
        <p:nvSpPr>
          <p:cNvPr id="3" name="Subtitle 2"/>
          <p:cNvSpPr>
            <a:spLocks noGrp="1"/>
          </p:cNvSpPr>
          <p:nvPr>
            <p:ph type="subTitle" idx="1"/>
          </p:nvPr>
        </p:nvSpPr>
        <p:spPr>
          <a:xfrm>
            <a:off x="885825" y="3640138"/>
            <a:ext cx="8610600" cy="3217862"/>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grpSp>
        <p:nvGrpSpPr>
          <p:cNvPr id="15" name="Group 14"/>
          <p:cNvGrpSpPr/>
          <p:nvPr userDrawn="1"/>
        </p:nvGrpSpPr>
        <p:grpSpPr>
          <a:xfrm>
            <a:off x="10120312" y="2036331"/>
            <a:ext cx="1290638" cy="652632"/>
            <a:chOff x="3038475" y="1898650"/>
            <a:chExt cx="6119813" cy="3060700"/>
          </a:xfrm>
        </p:grpSpPr>
        <p:sp>
          <p:nvSpPr>
            <p:cNvPr id="16" name="Freeform 5"/>
            <p:cNvSpPr>
              <a:spLocks noEditPoints="1"/>
            </p:cNvSpPr>
            <p:nvPr/>
          </p:nvSpPr>
          <p:spPr bwMode="black">
            <a:xfrm>
              <a:off x="3038475" y="1898650"/>
              <a:ext cx="4184650" cy="1449388"/>
            </a:xfrm>
            <a:custGeom>
              <a:avLst/>
              <a:gdLst>
                <a:gd name="T0" fmla="*/ 19 w 1114"/>
                <a:gd name="T1" fmla="*/ 23 h 385"/>
                <a:gd name="T2" fmla="*/ 7 w 1114"/>
                <a:gd name="T3" fmla="*/ 4 h 385"/>
                <a:gd name="T4" fmla="*/ 127 w 1114"/>
                <a:gd name="T5" fmla="*/ 4 h 385"/>
                <a:gd name="T6" fmla="*/ 342 w 1114"/>
                <a:gd name="T7" fmla="*/ 84 h 385"/>
                <a:gd name="T8" fmla="*/ 258 w 1114"/>
                <a:gd name="T9" fmla="*/ 168 h 385"/>
                <a:gd name="T10" fmla="*/ 258 w 1114"/>
                <a:gd name="T11" fmla="*/ 10 h 385"/>
                <a:gd name="T12" fmla="*/ 186 w 1114"/>
                <a:gd name="T13" fmla="*/ 84 h 385"/>
                <a:gd name="T14" fmla="*/ 389 w 1114"/>
                <a:gd name="T15" fmla="*/ 165 h 385"/>
                <a:gd name="T16" fmla="*/ 483 w 1114"/>
                <a:gd name="T17" fmla="*/ 165 h 385"/>
                <a:gd name="T18" fmla="*/ 493 w 1114"/>
                <a:gd name="T19" fmla="*/ 54 h 385"/>
                <a:gd name="T20" fmla="*/ 389 w 1114"/>
                <a:gd name="T21" fmla="*/ 14 h 385"/>
                <a:gd name="T22" fmla="*/ 435 w 1114"/>
                <a:gd name="T23" fmla="*/ 94 h 385"/>
                <a:gd name="T24" fmla="*/ 525 w 1114"/>
                <a:gd name="T25" fmla="*/ 4 h 385"/>
                <a:gd name="T26" fmla="*/ 581 w 1114"/>
                <a:gd name="T27" fmla="*/ 165 h 385"/>
                <a:gd name="T28" fmla="*/ 649 w 1114"/>
                <a:gd name="T29" fmla="*/ 14 h 385"/>
                <a:gd name="T30" fmla="*/ 828 w 1114"/>
                <a:gd name="T31" fmla="*/ 84 h 385"/>
                <a:gd name="T32" fmla="*/ 744 w 1114"/>
                <a:gd name="T33" fmla="*/ 168 h 385"/>
                <a:gd name="T34" fmla="*/ 744 w 1114"/>
                <a:gd name="T35" fmla="*/ 10 h 385"/>
                <a:gd name="T36" fmla="*/ 672 w 1114"/>
                <a:gd name="T37" fmla="*/ 84 h 385"/>
                <a:gd name="T38" fmla="*/ 978 w 1114"/>
                <a:gd name="T39" fmla="*/ 145 h 385"/>
                <a:gd name="T40" fmla="*/ 857 w 1114"/>
                <a:gd name="T41" fmla="*/ 165 h 385"/>
                <a:gd name="T42" fmla="*/ 979 w 1114"/>
                <a:gd name="T43" fmla="*/ 165 h 385"/>
                <a:gd name="T44" fmla="*/ 198 w 1114"/>
                <a:gd name="T45" fmla="*/ 371 h 385"/>
                <a:gd name="T46" fmla="*/ 186 w 1114"/>
                <a:gd name="T47" fmla="*/ 381 h 385"/>
                <a:gd name="T48" fmla="*/ 198 w 1114"/>
                <a:gd name="T49" fmla="*/ 371 h 385"/>
                <a:gd name="T50" fmla="*/ 424 w 1114"/>
                <a:gd name="T51" fmla="*/ 304 h 385"/>
                <a:gd name="T52" fmla="*/ 336 w 1114"/>
                <a:gd name="T53" fmla="*/ 231 h 385"/>
                <a:gd name="T54" fmla="*/ 324 w 1114"/>
                <a:gd name="T55" fmla="*/ 220 h 385"/>
                <a:gd name="T56" fmla="*/ 431 w 1114"/>
                <a:gd name="T57" fmla="*/ 371 h 385"/>
                <a:gd name="T58" fmla="*/ 469 w 1114"/>
                <a:gd name="T59" fmla="*/ 381 h 385"/>
                <a:gd name="T60" fmla="*/ 521 w 1114"/>
                <a:gd name="T61" fmla="*/ 220 h 385"/>
                <a:gd name="T62" fmla="*/ 481 w 1114"/>
                <a:gd name="T63" fmla="*/ 231 h 385"/>
                <a:gd name="T64" fmla="*/ 521 w 1114"/>
                <a:gd name="T65" fmla="*/ 371 h 385"/>
                <a:gd name="T66" fmla="*/ 651 w 1114"/>
                <a:gd name="T67" fmla="*/ 294 h 385"/>
                <a:gd name="T68" fmla="*/ 640 w 1114"/>
                <a:gd name="T69" fmla="*/ 381 h 385"/>
                <a:gd name="T70" fmla="*/ 760 w 1114"/>
                <a:gd name="T71" fmla="*/ 304 h 385"/>
                <a:gd name="T72" fmla="*/ 772 w 1114"/>
                <a:gd name="T73" fmla="*/ 220 h 385"/>
                <a:gd name="T74" fmla="*/ 831 w 1114"/>
                <a:gd name="T75" fmla="*/ 220 h 385"/>
                <a:gd name="T76" fmla="*/ 831 w 1114"/>
                <a:gd name="T77" fmla="*/ 381 h 385"/>
                <a:gd name="T78" fmla="*/ 889 w 1114"/>
                <a:gd name="T79" fmla="*/ 220 h 385"/>
                <a:gd name="T80" fmla="*/ 981 w 1114"/>
                <a:gd name="T81" fmla="*/ 381 h 385"/>
                <a:gd name="T82" fmla="*/ 1021 w 1114"/>
                <a:gd name="T83" fmla="*/ 371 h 385"/>
                <a:gd name="T84" fmla="*/ 1009 w 1114"/>
                <a:gd name="T85" fmla="*/ 381 h 385"/>
                <a:gd name="T86" fmla="*/ 1021 w 1114"/>
                <a:gd name="T87" fmla="*/ 371 h 385"/>
                <a:gd name="T88" fmla="*/ 86 w 1114"/>
                <a:gd name="T89" fmla="*/ 315 h 385"/>
                <a:gd name="T90" fmla="*/ 85 w 1114"/>
                <a:gd name="T91" fmla="*/ 375 h 385"/>
                <a:gd name="T92" fmla="*/ 139 w 1114"/>
                <a:gd name="T93" fmla="*/ 244 h 385"/>
                <a:gd name="T94" fmla="*/ 0 w 1114"/>
                <a:gd name="T95" fmla="*/ 301 h 385"/>
                <a:gd name="T96" fmla="*/ 142 w 1114"/>
                <a:gd name="T97" fmla="*/ 31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4" h="385">
                  <a:moveTo>
                    <a:pt x="139" y="165"/>
                  </a:moveTo>
                  <a:cubicBezTo>
                    <a:pt x="136" y="166"/>
                    <a:pt x="132" y="166"/>
                    <a:pt x="129" y="165"/>
                  </a:cubicBezTo>
                  <a:cubicBezTo>
                    <a:pt x="19" y="23"/>
                    <a:pt x="19" y="23"/>
                    <a:pt x="19" y="23"/>
                  </a:cubicBezTo>
                  <a:cubicBezTo>
                    <a:pt x="19" y="165"/>
                    <a:pt x="19" y="165"/>
                    <a:pt x="19" y="165"/>
                  </a:cubicBezTo>
                  <a:cubicBezTo>
                    <a:pt x="16" y="166"/>
                    <a:pt x="10" y="166"/>
                    <a:pt x="7" y="165"/>
                  </a:cubicBezTo>
                  <a:cubicBezTo>
                    <a:pt x="7" y="4"/>
                    <a:pt x="7" y="4"/>
                    <a:pt x="7" y="4"/>
                  </a:cubicBezTo>
                  <a:cubicBezTo>
                    <a:pt x="10" y="3"/>
                    <a:pt x="14" y="3"/>
                    <a:pt x="17" y="4"/>
                  </a:cubicBezTo>
                  <a:cubicBezTo>
                    <a:pt x="127" y="145"/>
                    <a:pt x="127" y="145"/>
                    <a:pt x="127" y="145"/>
                  </a:cubicBezTo>
                  <a:cubicBezTo>
                    <a:pt x="127" y="4"/>
                    <a:pt x="127" y="4"/>
                    <a:pt x="127" y="4"/>
                  </a:cubicBezTo>
                  <a:cubicBezTo>
                    <a:pt x="130" y="3"/>
                    <a:pt x="136" y="3"/>
                    <a:pt x="139" y="4"/>
                  </a:cubicBezTo>
                  <a:lnTo>
                    <a:pt x="139" y="165"/>
                  </a:lnTo>
                  <a:close/>
                  <a:moveTo>
                    <a:pt x="342" y="84"/>
                  </a:moveTo>
                  <a:cubicBezTo>
                    <a:pt x="342" y="38"/>
                    <a:pt x="308" y="0"/>
                    <a:pt x="258" y="0"/>
                  </a:cubicBezTo>
                  <a:cubicBezTo>
                    <a:pt x="209" y="0"/>
                    <a:pt x="174" y="38"/>
                    <a:pt x="174" y="84"/>
                  </a:cubicBezTo>
                  <a:cubicBezTo>
                    <a:pt x="174" y="130"/>
                    <a:pt x="209" y="168"/>
                    <a:pt x="258" y="168"/>
                  </a:cubicBezTo>
                  <a:cubicBezTo>
                    <a:pt x="308" y="168"/>
                    <a:pt x="342" y="130"/>
                    <a:pt x="342" y="84"/>
                  </a:cubicBezTo>
                  <a:moveTo>
                    <a:pt x="186" y="84"/>
                  </a:moveTo>
                  <a:cubicBezTo>
                    <a:pt x="186" y="42"/>
                    <a:pt x="216" y="10"/>
                    <a:pt x="258" y="10"/>
                  </a:cubicBezTo>
                  <a:cubicBezTo>
                    <a:pt x="300" y="10"/>
                    <a:pt x="330" y="42"/>
                    <a:pt x="330" y="84"/>
                  </a:cubicBezTo>
                  <a:cubicBezTo>
                    <a:pt x="330" y="126"/>
                    <a:pt x="300" y="158"/>
                    <a:pt x="258" y="158"/>
                  </a:cubicBezTo>
                  <a:cubicBezTo>
                    <a:pt x="216" y="158"/>
                    <a:pt x="186" y="126"/>
                    <a:pt x="186" y="84"/>
                  </a:cubicBezTo>
                  <a:moveTo>
                    <a:pt x="377" y="4"/>
                  </a:moveTo>
                  <a:cubicBezTo>
                    <a:pt x="377" y="165"/>
                    <a:pt x="377" y="165"/>
                    <a:pt x="377" y="165"/>
                  </a:cubicBezTo>
                  <a:cubicBezTo>
                    <a:pt x="380" y="166"/>
                    <a:pt x="386" y="166"/>
                    <a:pt x="389" y="165"/>
                  </a:cubicBezTo>
                  <a:cubicBezTo>
                    <a:pt x="389" y="104"/>
                    <a:pt x="389" y="104"/>
                    <a:pt x="389" y="104"/>
                  </a:cubicBezTo>
                  <a:cubicBezTo>
                    <a:pt x="437" y="104"/>
                    <a:pt x="437" y="104"/>
                    <a:pt x="437" y="104"/>
                  </a:cubicBezTo>
                  <a:cubicBezTo>
                    <a:pt x="483" y="165"/>
                    <a:pt x="483" y="165"/>
                    <a:pt x="483" y="165"/>
                  </a:cubicBezTo>
                  <a:cubicBezTo>
                    <a:pt x="486" y="166"/>
                    <a:pt x="494" y="166"/>
                    <a:pt x="497" y="165"/>
                  </a:cubicBezTo>
                  <a:cubicBezTo>
                    <a:pt x="449" y="103"/>
                    <a:pt x="449" y="103"/>
                    <a:pt x="449" y="103"/>
                  </a:cubicBezTo>
                  <a:cubicBezTo>
                    <a:pt x="480" y="98"/>
                    <a:pt x="493" y="77"/>
                    <a:pt x="493" y="54"/>
                  </a:cubicBezTo>
                  <a:cubicBezTo>
                    <a:pt x="493" y="27"/>
                    <a:pt x="475" y="4"/>
                    <a:pt x="435" y="4"/>
                  </a:cubicBezTo>
                  <a:lnTo>
                    <a:pt x="377" y="4"/>
                  </a:lnTo>
                  <a:close/>
                  <a:moveTo>
                    <a:pt x="389" y="14"/>
                  </a:moveTo>
                  <a:cubicBezTo>
                    <a:pt x="435" y="14"/>
                    <a:pt x="435" y="14"/>
                    <a:pt x="435" y="14"/>
                  </a:cubicBezTo>
                  <a:cubicBezTo>
                    <a:pt x="468" y="14"/>
                    <a:pt x="481" y="33"/>
                    <a:pt x="481" y="54"/>
                  </a:cubicBezTo>
                  <a:cubicBezTo>
                    <a:pt x="481" y="75"/>
                    <a:pt x="468" y="94"/>
                    <a:pt x="435" y="94"/>
                  </a:cubicBezTo>
                  <a:cubicBezTo>
                    <a:pt x="389" y="94"/>
                    <a:pt x="389" y="94"/>
                    <a:pt x="389" y="94"/>
                  </a:cubicBezTo>
                  <a:lnTo>
                    <a:pt x="389" y="14"/>
                  </a:lnTo>
                  <a:close/>
                  <a:moveTo>
                    <a:pt x="525" y="4"/>
                  </a:moveTo>
                  <a:cubicBezTo>
                    <a:pt x="524" y="7"/>
                    <a:pt x="524" y="11"/>
                    <a:pt x="525" y="14"/>
                  </a:cubicBezTo>
                  <a:cubicBezTo>
                    <a:pt x="581" y="14"/>
                    <a:pt x="581" y="14"/>
                    <a:pt x="581" y="14"/>
                  </a:cubicBezTo>
                  <a:cubicBezTo>
                    <a:pt x="581" y="165"/>
                    <a:pt x="581" y="165"/>
                    <a:pt x="581" y="165"/>
                  </a:cubicBezTo>
                  <a:cubicBezTo>
                    <a:pt x="584" y="166"/>
                    <a:pt x="590" y="166"/>
                    <a:pt x="593" y="165"/>
                  </a:cubicBezTo>
                  <a:cubicBezTo>
                    <a:pt x="593" y="14"/>
                    <a:pt x="593" y="14"/>
                    <a:pt x="593" y="14"/>
                  </a:cubicBezTo>
                  <a:cubicBezTo>
                    <a:pt x="649" y="14"/>
                    <a:pt x="649" y="14"/>
                    <a:pt x="649" y="14"/>
                  </a:cubicBezTo>
                  <a:cubicBezTo>
                    <a:pt x="650" y="11"/>
                    <a:pt x="650" y="7"/>
                    <a:pt x="649" y="4"/>
                  </a:cubicBezTo>
                  <a:lnTo>
                    <a:pt x="525" y="4"/>
                  </a:lnTo>
                  <a:close/>
                  <a:moveTo>
                    <a:pt x="828" y="84"/>
                  </a:moveTo>
                  <a:cubicBezTo>
                    <a:pt x="828" y="38"/>
                    <a:pt x="794" y="0"/>
                    <a:pt x="744" y="0"/>
                  </a:cubicBezTo>
                  <a:cubicBezTo>
                    <a:pt x="695" y="0"/>
                    <a:pt x="660" y="38"/>
                    <a:pt x="660" y="84"/>
                  </a:cubicBezTo>
                  <a:cubicBezTo>
                    <a:pt x="660" y="130"/>
                    <a:pt x="695" y="168"/>
                    <a:pt x="744" y="168"/>
                  </a:cubicBezTo>
                  <a:cubicBezTo>
                    <a:pt x="794" y="168"/>
                    <a:pt x="828" y="130"/>
                    <a:pt x="828" y="84"/>
                  </a:cubicBezTo>
                  <a:moveTo>
                    <a:pt x="672" y="84"/>
                  </a:moveTo>
                  <a:cubicBezTo>
                    <a:pt x="672" y="42"/>
                    <a:pt x="702" y="10"/>
                    <a:pt x="744" y="10"/>
                  </a:cubicBezTo>
                  <a:cubicBezTo>
                    <a:pt x="786" y="10"/>
                    <a:pt x="816" y="42"/>
                    <a:pt x="816" y="84"/>
                  </a:cubicBezTo>
                  <a:cubicBezTo>
                    <a:pt x="816" y="126"/>
                    <a:pt x="786" y="158"/>
                    <a:pt x="744" y="158"/>
                  </a:cubicBezTo>
                  <a:cubicBezTo>
                    <a:pt x="702" y="158"/>
                    <a:pt x="672" y="126"/>
                    <a:pt x="672" y="84"/>
                  </a:cubicBezTo>
                  <a:moveTo>
                    <a:pt x="989" y="4"/>
                  </a:moveTo>
                  <a:cubicBezTo>
                    <a:pt x="986" y="3"/>
                    <a:pt x="981" y="3"/>
                    <a:pt x="978" y="4"/>
                  </a:cubicBezTo>
                  <a:cubicBezTo>
                    <a:pt x="978" y="145"/>
                    <a:pt x="978" y="145"/>
                    <a:pt x="978" y="145"/>
                  </a:cubicBezTo>
                  <a:cubicBezTo>
                    <a:pt x="867" y="4"/>
                    <a:pt x="867" y="4"/>
                    <a:pt x="867" y="4"/>
                  </a:cubicBezTo>
                  <a:cubicBezTo>
                    <a:pt x="864" y="3"/>
                    <a:pt x="860" y="3"/>
                    <a:pt x="857" y="4"/>
                  </a:cubicBezTo>
                  <a:cubicBezTo>
                    <a:pt x="857" y="165"/>
                    <a:pt x="857" y="165"/>
                    <a:pt x="857" y="165"/>
                  </a:cubicBezTo>
                  <a:cubicBezTo>
                    <a:pt x="860" y="166"/>
                    <a:pt x="866" y="166"/>
                    <a:pt x="869" y="165"/>
                  </a:cubicBezTo>
                  <a:cubicBezTo>
                    <a:pt x="869" y="23"/>
                    <a:pt x="869" y="23"/>
                    <a:pt x="869" y="23"/>
                  </a:cubicBezTo>
                  <a:cubicBezTo>
                    <a:pt x="979" y="165"/>
                    <a:pt x="979" y="165"/>
                    <a:pt x="979" y="165"/>
                  </a:cubicBezTo>
                  <a:cubicBezTo>
                    <a:pt x="982" y="166"/>
                    <a:pt x="986" y="166"/>
                    <a:pt x="989" y="165"/>
                  </a:cubicBezTo>
                  <a:lnTo>
                    <a:pt x="989" y="4"/>
                  </a:lnTo>
                  <a:close/>
                  <a:moveTo>
                    <a:pt x="198" y="371"/>
                  </a:moveTo>
                  <a:cubicBezTo>
                    <a:pt x="198" y="220"/>
                    <a:pt x="198" y="220"/>
                    <a:pt x="198" y="220"/>
                  </a:cubicBezTo>
                  <a:cubicBezTo>
                    <a:pt x="195" y="219"/>
                    <a:pt x="189" y="219"/>
                    <a:pt x="186" y="220"/>
                  </a:cubicBezTo>
                  <a:cubicBezTo>
                    <a:pt x="186" y="381"/>
                    <a:pt x="186" y="381"/>
                    <a:pt x="186" y="381"/>
                  </a:cubicBezTo>
                  <a:cubicBezTo>
                    <a:pt x="289" y="381"/>
                    <a:pt x="289" y="381"/>
                    <a:pt x="289" y="381"/>
                  </a:cubicBezTo>
                  <a:cubicBezTo>
                    <a:pt x="291" y="378"/>
                    <a:pt x="291" y="374"/>
                    <a:pt x="289" y="371"/>
                  </a:cubicBezTo>
                  <a:lnTo>
                    <a:pt x="198" y="371"/>
                  </a:lnTo>
                  <a:close/>
                  <a:moveTo>
                    <a:pt x="336" y="371"/>
                  </a:moveTo>
                  <a:cubicBezTo>
                    <a:pt x="336" y="304"/>
                    <a:pt x="336" y="304"/>
                    <a:pt x="336" y="304"/>
                  </a:cubicBezTo>
                  <a:cubicBezTo>
                    <a:pt x="424" y="304"/>
                    <a:pt x="424" y="304"/>
                    <a:pt x="424" y="304"/>
                  </a:cubicBezTo>
                  <a:cubicBezTo>
                    <a:pt x="425" y="301"/>
                    <a:pt x="425" y="297"/>
                    <a:pt x="424" y="294"/>
                  </a:cubicBezTo>
                  <a:cubicBezTo>
                    <a:pt x="336" y="294"/>
                    <a:pt x="336" y="294"/>
                    <a:pt x="336" y="294"/>
                  </a:cubicBezTo>
                  <a:cubicBezTo>
                    <a:pt x="336" y="231"/>
                    <a:pt x="336" y="231"/>
                    <a:pt x="336" y="231"/>
                  </a:cubicBezTo>
                  <a:cubicBezTo>
                    <a:pt x="431" y="231"/>
                    <a:pt x="431" y="231"/>
                    <a:pt x="431" y="231"/>
                  </a:cubicBezTo>
                  <a:cubicBezTo>
                    <a:pt x="432" y="227"/>
                    <a:pt x="432" y="223"/>
                    <a:pt x="431" y="220"/>
                  </a:cubicBezTo>
                  <a:cubicBezTo>
                    <a:pt x="324" y="220"/>
                    <a:pt x="324" y="220"/>
                    <a:pt x="324" y="220"/>
                  </a:cubicBezTo>
                  <a:cubicBezTo>
                    <a:pt x="324" y="381"/>
                    <a:pt x="324" y="381"/>
                    <a:pt x="324" y="381"/>
                  </a:cubicBezTo>
                  <a:cubicBezTo>
                    <a:pt x="431" y="381"/>
                    <a:pt x="431" y="381"/>
                    <a:pt x="431" y="381"/>
                  </a:cubicBezTo>
                  <a:cubicBezTo>
                    <a:pt x="432" y="378"/>
                    <a:pt x="432" y="374"/>
                    <a:pt x="431" y="371"/>
                  </a:cubicBezTo>
                  <a:lnTo>
                    <a:pt x="336" y="371"/>
                  </a:lnTo>
                  <a:close/>
                  <a:moveTo>
                    <a:pt x="469" y="220"/>
                  </a:moveTo>
                  <a:cubicBezTo>
                    <a:pt x="469" y="381"/>
                    <a:pt x="469" y="381"/>
                    <a:pt x="469" y="381"/>
                  </a:cubicBezTo>
                  <a:cubicBezTo>
                    <a:pt x="521" y="381"/>
                    <a:pt x="521" y="381"/>
                    <a:pt x="521" y="381"/>
                  </a:cubicBezTo>
                  <a:cubicBezTo>
                    <a:pt x="577" y="381"/>
                    <a:pt x="605" y="344"/>
                    <a:pt x="605" y="301"/>
                  </a:cubicBezTo>
                  <a:cubicBezTo>
                    <a:pt x="605" y="257"/>
                    <a:pt x="577" y="220"/>
                    <a:pt x="521" y="220"/>
                  </a:cubicBezTo>
                  <a:lnTo>
                    <a:pt x="469" y="220"/>
                  </a:lnTo>
                  <a:close/>
                  <a:moveTo>
                    <a:pt x="481" y="371"/>
                  </a:moveTo>
                  <a:cubicBezTo>
                    <a:pt x="481" y="231"/>
                    <a:pt x="481" y="231"/>
                    <a:pt x="481" y="231"/>
                  </a:cubicBezTo>
                  <a:cubicBezTo>
                    <a:pt x="521" y="231"/>
                    <a:pt x="521" y="231"/>
                    <a:pt x="521" y="231"/>
                  </a:cubicBezTo>
                  <a:cubicBezTo>
                    <a:pt x="570" y="231"/>
                    <a:pt x="594" y="262"/>
                    <a:pt x="594" y="301"/>
                  </a:cubicBezTo>
                  <a:cubicBezTo>
                    <a:pt x="594" y="340"/>
                    <a:pt x="570" y="371"/>
                    <a:pt x="521" y="371"/>
                  </a:cubicBezTo>
                  <a:lnTo>
                    <a:pt x="481" y="371"/>
                  </a:lnTo>
                  <a:close/>
                  <a:moveTo>
                    <a:pt x="760" y="294"/>
                  </a:moveTo>
                  <a:cubicBezTo>
                    <a:pt x="651" y="294"/>
                    <a:pt x="651" y="294"/>
                    <a:pt x="651" y="294"/>
                  </a:cubicBezTo>
                  <a:cubicBezTo>
                    <a:pt x="651" y="220"/>
                    <a:pt x="651" y="220"/>
                    <a:pt x="651" y="220"/>
                  </a:cubicBezTo>
                  <a:cubicBezTo>
                    <a:pt x="648" y="219"/>
                    <a:pt x="642" y="219"/>
                    <a:pt x="640" y="220"/>
                  </a:cubicBezTo>
                  <a:cubicBezTo>
                    <a:pt x="640" y="381"/>
                    <a:pt x="640" y="381"/>
                    <a:pt x="640" y="381"/>
                  </a:cubicBezTo>
                  <a:cubicBezTo>
                    <a:pt x="642" y="382"/>
                    <a:pt x="648" y="382"/>
                    <a:pt x="651" y="381"/>
                  </a:cubicBezTo>
                  <a:cubicBezTo>
                    <a:pt x="651" y="304"/>
                    <a:pt x="651" y="304"/>
                    <a:pt x="651" y="304"/>
                  </a:cubicBezTo>
                  <a:cubicBezTo>
                    <a:pt x="760" y="304"/>
                    <a:pt x="760" y="304"/>
                    <a:pt x="760" y="304"/>
                  </a:cubicBezTo>
                  <a:cubicBezTo>
                    <a:pt x="760" y="381"/>
                    <a:pt x="760" y="381"/>
                    <a:pt x="760" y="381"/>
                  </a:cubicBezTo>
                  <a:cubicBezTo>
                    <a:pt x="763" y="382"/>
                    <a:pt x="769" y="382"/>
                    <a:pt x="772" y="381"/>
                  </a:cubicBezTo>
                  <a:cubicBezTo>
                    <a:pt x="772" y="220"/>
                    <a:pt x="772" y="220"/>
                    <a:pt x="772" y="220"/>
                  </a:cubicBezTo>
                  <a:cubicBezTo>
                    <a:pt x="769" y="219"/>
                    <a:pt x="763" y="219"/>
                    <a:pt x="760" y="220"/>
                  </a:cubicBezTo>
                  <a:lnTo>
                    <a:pt x="760" y="294"/>
                  </a:lnTo>
                  <a:close/>
                  <a:moveTo>
                    <a:pt x="831" y="220"/>
                  </a:moveTo>
                  <a:cubicBezTo>
                    <a:pt x="828" y="219"/>
                    <a:pt x="823" y="219"/>
                    <a:pt x="820" y="220"/>
                  </a:cubicBezTo>
                  <a:cubicBezTo>
                    <a:pt x="820" y="381"/>
                    <a:pt x="820" y="381"/>
                    <a:pt x="820" y="381"/>
                  </a:cubicBezTo>
                  <a:cubicBezTo>
                    <a:pt x="823" y="382"/>
                    <a:pt x="828" y="382"/>
                    <a:pt x="831" y="381"/>
                  </a:cubicBezTo>
                  <a:lnTo>
                    <a:pt x="831" y="220"/>
                  </a:lnTo>
                  <a:close/>
                  <a:moveTo>
                    <a:pt x="889" y="371"/>
                  </a:moveTo>
                  <a:cubicBezTo>
                    <a:pt x="889" y="220"/>
                    <a:pt x="889" y="220"/>
                    <a:pt x="889" y="220"/>
                  </a:cubicBezTo>
                  <a:cubicBezTo>
                    <a:pt x="886" y="219"/>
                    <a:pt x="881" y="219"/>
                    <a:pt x="878" y="220"/>
                  </a:cubicBezTo>
                  <a:cubicBezTo>
                    <a:pt x="878" y="381"/>
                    <a:pt x="878" y="381"/>
                    <a:pt x="878" y="381"/>
                  </a:cubicBezTo>
                  <a:cubicBezTo>
                    <a:pt x="981" y="381"/>
                    <a:pt x="981" y="381"/>
                    <a:pt x="981" y="381"/>
                  </a:cubicBezTo>
                  <a:cubicBezTo>
                    <a:pt x="982" y="378"/>
                    <a:pt x="982" y="374"/>
                    <a:pt x="981" y="371"/>
                  </a:cubicBezTo>
                  <a:lnTo>
                    <a:pt x="889" y="371"/>
                  </a:lnTo>
                  <a:close/>
                  <a:moveTo>
                    <a:pt x="1021" y="371"/>
                  </a:moveTo>
                  <a:cubicBezTo>
                    <a:pt x="1021" y="220"/>
                    <a:pt x="1021" y="220"/>
                    <a:pt x="1021" y="220"/>
                  </a:cubicBezTo>
                  <a:cubicBezTo>
                    <a:pt x="1018" y="219"/>
                    <a:pt x="1012" y="219"/>
                    <a:pt x="1009" y="220"/>
                  </a:cubicBezTo>
                  <a:cubicBezTo>
                    <a:pt x="1009" y="381"/>
                    <a:pt x="1009" y="381"/>
                    <a:pt x="1009" y="381"/>
                  </a:cubicBezTo>
                  <a:cubicBezTo>
                    <a:pt x="1113" y="381"/>
                    <a:pt x="1113" y="381"/>
                    <a:pt x="1113" y="381"/>
                  </a:cubicBezTo>
                  <a:cubicBezTo>
                    <a:pt x="1114" y="378"/>
                    <a:pt x="1114" y="374"/>
                    <a:pt x="1113" y="371"/>
                  </a:cubicBezTo>
                  <a:lnTo>
                    <a:pt x="1021" y="371"/>
                  </a:lnTo>
                  <a:close/>
                  <a:moveTo>
                    <a:pt x="131" y="305"/>
                  </a:moveTo>
                  <a:cubicBezTo>
                    <a:pt x="86" y="305"/>
                    <a:pt x="86" y="305"/>
                    <a:pt x="86" y="305"/>
                  </a:cubicBezTo>
                  <a:cubicBezTo>
                    <a:pt x="85" y="308"/>
                    <a:pt x="85" y="312"/>
                    <a:pt x="86" y="315"/>
                  </a:cubicBezTo>
                  <a:cubicBezTo>
                    <a:pt x="131" y="315"/>
                    <a:pt x="131" y="315"/>
                    <a:pt x="131" y="315"/>
                  </a:cubicBezTo>
                  <a:cubicBezTo>
                    <a:pt x="131" y="363"/>
                    <a:pt x="131" y="363"/>
                    <a:pt x="131" y="363"/>
                  </a:cubicBezTo>
                  <a:cubicBezTo>
                    <a:pt x="118" y="370"/>
                    <a:pt x="101" y="375"/>
                    <a:pt x="85" y="375"/>
                  </a:cubicBezTo>
                  <a:cubicBezTo>
                    <a:pt x="42" y="375"/>
                    <a:pt x="11" y="343"/>
                    <a:pt x="11" y="301"/>
                  </a:cubicBezTo>
                  <a:cubicBezTo>
                    <a:pt x="11" y="259"/>
                    <a:pt x="42" y="227"/>
                    <a:pt x="85" y="227"/>
                  </a:cubicBezTo>
                  <a:cubicBezTo>
                    <a:pt x="105" y="227"/>
                    <a:pt x="124" y="233"/>
                    <a:pt x="139" y="244"/>
                  </a:cubicBezTo>
                  <a:cubicBezTo>
                    <a:pt x="141" y="243"/>
                    <a:pt x="140" y="234"/>
                    <a:pt x="139" y="233"/>
                  </a:cubicBezTo>
                  <a:cubicBezTo>
                    <a:pt x="125" y="223"/>
                    <a:pt x="106" y="217"/>
                    <a:pt x="85" y="217"/>
                  </a:cubicBezTo>
                  <a:cubicBezTo>
                    <a:pt x="34" y="217"/>
                    <a:pt x="0" y="255"/>
                    <a:pt x="0" y="301"/>
                  </a:cubicBezTo>
                  <a:cubicBezTo>
                    <a:pt x="0" y="347"/>
                    <a:pt x="34" y="385"/>
                    <a:pt x="85" y="385"/>
                  </a:cubicBezTo>
                  <a:cubicBezTo>
                    <a:pt x="106" y="385"/>
                    <a:pt x="128" y="379"/>
                    <a:pt x="142" y="369"/>
                  </a:cubicBezTo>
                  <a:cubicBezTo>
                    <a:pt x="142" y="315"/>
                    <a:pt x="142" y="315"/>
                    <a:pt x="142" y="315"/>
                  </a:cubicBezTo>
                  <a:cubicBezTo>
                    <a:pt x="142" y="305"/>
                    <a:pt x="142" y="305"/>
                    <a:pt x="142" y="305"/>
                  </a:cubicBezTo>
                  <a:lnTo>
                    <a:pt x="131" y="305"/>
                  </a:lnTo>
                  <a:close/>
                </a:path>
              </a:pathLst>
            </a:custGeom>
            <a:solidFill>
              <a:srgbClr val="000100"/>
            </a:solidFill>
            <a:ln>
              <a:noFill/>
            </a:ln>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sp>
          <p:nvSpPr>
            <p:cNvPr id="17" name="Freeform 6"/>
            <p:cNvSpPr>
              <a:spLocks noEditPoints="1"/>
            </p:cNvSpPr>
            <p:nvPr/>
          </p:nvSpPr>
          <p:spPr bwMode="gray">
            <a:xfrm>
              <a:off x="3041650" y="3521075"/>
              <a:ext cx="6116638" cy="1438275"/>
            </a:xfrm>
            <a:custGeom>
              <a:avLst/>
              <a:gdLst>
                <a:gd name="T0" fmla="*/ 0 w 1628"/>
                <a:gd name="T1" fmla="*/ 84 h 382"/>
                <a:gd name="T2" fmla="*/ 85 w 1628"/>
                <a:gd name="T3" fmla="*/ 10 h 382"/>
                <a:gd name="T4" fmla="*/ 348 w 1628"/>
                <a:gd name="T5" fmla="*/ 84 h 382"/>
                <a:gd name="T6" fmla="*/ 348 w 1628"/>
                <a:gd name="T7" fmla="*/ 84 h 382"/>
                <a:gd name="T8" fmla="*/ 264 w 1628"/>
                <a:gd name="T9" fmla="*/ 158 h 382"/>
                <a:gd name="T10" fmla="*/ 473 w 1628"/>
                <a:gd name="T11" fmla="*/ 146 h 382"/>
                <a:gd name="T12" fmla="*/ 386 w 1628"/>
                <a:gd name="T13" fmla="*/ 164 h 382"/>
                <a:gd name="T14" fmla="*/ 528 w 1628"/>
                <a:gd name="T15" fmla="*/ 24 h 382"/>
                <a:gd name="T16" fmla="*/ 751 w 1628"/>
                <a:gd name="T17" fmla="*/ 3 h 382"/>
                <a:gd name="T18" fmla="*/ 628 w 1628"/>
                <a:gd name="T19" fmla="*/ 3 h 382"/>
                <a:gd name="T20" fmla="*/ 684 w 1628"/>
                <a:gd name="T21" fmla="*/ 164 h 382"/>
                <a:gd name="T22" fmla="*/ 788 w 1628"/>
                <a:gd name="T23" fmla="*/ 164 h 382"/>
                <a:gd name="T24" fmla="*/ 921 w 1628"/>
                <a:gd name="T25" fmla="*/ 87 h 382"/>
                <a:gd name="T26" fmla="*/ 928 w 1628"/>
                <a:gd name="T27" fmla="*/ 13 h 382"/>
                <a:gd name="T28" fmla="*/ 928 w 1628"/>
                <a:gd name="T29" fmla="*/ 164 h 382"/>
                <a:gd name="T30" fmla="*/ 964 w 1628"/>
                <a:gd name="T31" fmla="*/ 164 h 382"/>
                <a:gd name="T32" fmla="*/ 1070 w 1628"/>
                <a:gd name="T33" fmla="*/ 164 h 382"/>
                <a:gd name="T34" fmla="*/ 1022 w 1628"/>
                <a:gd name="T35" fmla="*/ 3 h 382"/>
                <a:gd name="T36" fmla="*/ 1069 w 1628"/>
                <a:gd name="T37" fmla="*/ 54 h 382"/>
                <a:gd name="T38" fmla="*/ 1252 w 1628"/>
                <a:gd name="T39" fmla="*/ 140 h 382"/>
                <a:gd name="T40" fmla="*/ 1252 w 1628"/>
                <a:gd name="T41" fmla="*/ 27 h 382"/>
                <a:gd name="T42" fmla="*/ 1198 w 1628"/>
                <a:gd name="T43" fmla="*/ 168 h 382"/>
                <a:gd name="T44" fmla="*/ 1299 w 1628"/>
                <a:gd name="T45" fmla="*/ 3 h 382"/>
                <a:gd name="T46" fmla="*/ 1422 w 1628"/>
                <a:gd name="T47" fmla="*/ 3 h 382"/>
                <a:gd name="T48" fmla="*/ 1376 w 1628"/>
                <a:gd name="T49" fmla="*/ 115 h 382"/>
                <a:gd name="T50" fmla="*/ 1422 w 1628"/>
                <a:gd name="T51" fmla="*/ 3 h 382"/>
                <a:gd name="T52" fmla="*/ 1380 w 1628"/>
                <a:gd name="T53" fmla="*/ 104 h 382"/>
                <a:gd name="T54" fmla="*/ 1523 w 1628"/>
                <a:gd name="T55" fmla="*/ 164 h 382"/>
                <a:gd name="T56" fmla="*/ 18 w 1628"/>
                <a:gd name="T57" fmla="*/ 368 h 382"/>
                <a:gd name="T58" fmla="*/ 109 w 1628"/>
                <a:gd name="T59" fmla="*/ 378 h 382"/>
                <a:gd name="T60" fmla="*/ 197 w 1628"/>
                <a:gd name="T61" fmla="*/ 217 h 382"/>
                <a:gd name="T62" fmla="*/ 243 w 1628"/>
                <a:gd name="T63" fmla="*/ 329 h 382"/>
                <a:gd name="T64" fmla="*/ 166 w 1628"/>
                <a:gd name="T65" fmla="*/ 319 h 382"/>
                <a:gd name="T66" fmla="*/ 507 w 1628"/>
                <a:gd name="T67" fmla="*/ 217 h 382"/>
                <a:gd name="T68" fmla="*/ 387 w 1628"/>
                <a:gd name="T69" fmla="*/ 217 h 382"/>
                <a:gd name="T70" fmla="*/ 333 w 1628"/>
                <a:gd name="T71" fmla="*/ 378 h 382"/>
                <a:gd name="T72" fmla="*/ 451 w 1628"/>
                <a:gd name="T73" fmla="*/ 378 h 382"/>
                <a:gd name="T74" fmla="*/ 649 w 1628"/>
                <a:gd name="T75" fmla="*/ 217 h 382"/>
                <a:gd name="T76" fmla="*/ 588 w 1628"/>
                <a:gd name="T77" fmla="*/ 316 h 382"/>
                <a:gd name="T78" fmla="*/ 706 w 1628"/>
                <a:gd name="T79" fmla="*/ 368 h 382"/>
                <a:gd name="T80" fmla="*/ 706 w 1628"/>
                <a:gd name="T81" fmla="*/ 291 h 382"/>
                <a:gd name="T82" fmla="*/ 695 w 1628"/>
                <a:gd name="T83" fmla="*/ 217 h 382"/>
                <a:gd name="T84" fmla="*/ 706 w 1628"/>
                <a:gd name="T85" fmla="*/ 368 h 382"/>
                <a:gd name="T86" fmla="*/ 849 w 1628"/>
                <a:gd name="T87" fmla="*/ 318 h 382"/>
                <a:gd name="T88" fmla="*/ 910 w 1628"/>
                <a:gd name="T89" fmla="*/ 316 h 382"/>
                <a:gd name="T90" fmla="*/ 849 w 1628"/>
                <a:gd name="T91" fmla="*/ 227 h 382"/>
                <a:gd name="T92" fmla="*/ 849 w 1628"/>
                <a:gd name="T93" fmla="*/ 308 h 382"/>
                <a:gd name="T94" fmla="*/ 986 w 1628"/>
                <a:gd name="T95" fmla="*/ 256 h 382"/>
                <a:gd name="T96" fmla="*/ 989 w 1628"/>
                <a:gd name="T97" fmla="*/ 353 h 382"/>
                <a:gd name="T98" fmla="*/ 1043 w 1628"/>
                <a:gd name="T99" fmla="*/ 291 h 382"/>
                <a:gd name="T100" fmla="*/ 1084 w 1628"/>
                <a:gd name="T101" fmla="*/ 22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8" h="382">
                  <a:moveTo>
                    <a:pt x="139" y="140"/>
                  </a:moveTo>
                  <a:cubicBezTo>
                    <a:pt x="141" y="142"/>
                    <a:pt x="141" y="150"/>
                    <a:pt x="139" y="152"/>
                  </a:cubicBezTo>
                  <a:cubicBezTo>
                    <a:pt x="126" y="162"/>
                    <a:pt x="106" y="168"/>
                    <a:pt x="85" y="168"/>
                  </a:cubicBezTo>
                  <a:cubicBezTo>
                    <a:pt x="34" y="168"/>
                    <a:pt x="0" y="130"/>
                    <a:pt x="0" y="84"/>
                  </a:cubicBezTo>
                  <a:cubicBezTo>
                    <a:pt x="0" y="37"/>
                    <a:pt x="34" y="0"/>
                    <a:pt x="85" y="0"/>
                  </a:cubicBezTo>
                  <a:cubicBezTo>
                    <a:pt x="106" y="0"/>
                    <a:pt x="126" y="5"/>
                    <a:pt x="139" y="15"/>
                  </a:cubicBezTo>
                  <a:cubicBezTo>
                    <a:pt x="141" y="17"/>
                    <a:pt x="141" y="26"/>
                    <a:pt x="139" y="27"/>
                  </a:cubicBezTo>
                  <a:cubicBezTo>
                    <a:pt x="125" y="16"/>
                    <a:pt x="106" y="10"/>
                    <a:pt x="85" y="10"/>
                  </a:cubicBezTo>
                  <a:cubicBezTo>
                    <a:pt x="42" y="10"/>
                    <a:pt x="12" y="42"/>
                    <a:pt x="12" y="84"/>
                  </a:cubicBezTo>
                  <a:cubicBezTo>
                    <a:pt x="12" y="125"/>
                    <a:pt x="42" y="158"/>
                    <a:pt x="85" y="158"/>
                  </a:cubicBezTo>
                  <a:cubicBezTo>
                    <a:pt x="106" y="158"/>
                    <a:pt x="125" y="152"/>
                    <a:pt x="139" y="140"/>
                  </a:cubicBezTo>
                  <a:moveTo>
                    <a:pt x="348" y="84"/>
                  </a:moveTo>
                  <a:cubicBezTo>
                    <a:pt x="348" y="37"/>
                    <a:pt x="313" y="0"/>
                    <a:pt x="264" y="0"/>
                  </a:cubicBezTo>
                  <a:cubicBezTo>
                    <a:pt x="214" y="0"/>
                    <a:pt x="180" y="37"/>
                    <a:pt x="180" y="84"/>
                  </a:cubicBezTo>
                  <a:cubicBezTo>
                    <a:pt x="180" y="130"/>
                    <a:pt x="214" y="168"/>
                    <a:pt x="264" y="168"/>
                  </a:cubicBezTo>
                  <a:cubicBezTo>
                    <a:pt x="313" y="168"/>
                    <a:pt x="348" y="130"/>
                    <a:pt x="348" y="84"/>
                  </a:cubicBezTo>
                  <a:moveTo>
                    <a:pt x="192" y="84"/>
                  </a:moveTo>
                  <a:cubicBezTo>
                    <a:pt x="192" y="42"/>
                    <a:pt x="222" y="10"/>
                    <a:pt x="264" y="10"/>
                  </a:cubicBezTo>
                  <a:cubicBezTo>
                    <a:pt x="306" y="10"/>
                    <a:pt x="336" y="42"/>
                    <a:pt x="336" y="84"/>
                  </a:cubicBezTo>
                  <a:cubicBezTo>
                    <a:pt x="336" y="126"/>
                    <a:pt x="306" y="158"/>
                    <a:pt x="264" y="158"/>
                  </a:cubicBezTo>
                  <a:cubicBezTo>
                    <a:pt x="222" y="158"/>
                    <a:pt x="192" y="126"/>
                    <a:pt x="192" y="84"/>
                  </a:cubicBezTo>
                  <a:moveTo>
                    <a:pt x="535" y="3"/>
                  </a:moveTo>
                  <a:cubicBezTo>
                    <a:pt x="532" y="2"/>
                    <a:pt x="527" y="2"/>
                    <a:pt x="524" y="3"/>
                  </a:cubicBezTo>
                  <a:cubicBezTo>
                    <a:pt x="473" y="146"/>
                    <a:pt x="473" y="146"/>
                    <a:pt x="473" y="146"/>
                  </a:cubicBezTo>
                  <a:cubicBezTo>
                    <a:pt x="422" y="3"/>
                    <a:pt x="422" y="3"/>
                    <a:pt x="422" y="3"/>
                  </a:cubicBezTo>
                  <a:cubicBezTo>
                    <a:pt x="419" y="2"/>
                    <a:pt x="414" y="2"/>
                    <a:pt x="411" y="3"/>
                  </a:cubicBezTo>
                  <a:cubicBezTo>
                    <a:pt x="374" y="164"/>
                    <a:pt x="374" y="164"/>
                    <a:pt x="374" y="164"/>
                  </a:cubicBezTo>
                  <a:cubicBezTo>
                    <a:pt x="377" y="165"/>
                    <a:pt x="383" y="165"/>
                    <a:pt x="386" y="164"/>
                  </a:cubicBezTo>
                  <a:cubicBezTo>
                    <a:pt x="418" y="24"/>
                    <a:pt x="418" y="24"/>
                    <a:pt x="418" y="24"/>
                  </a:cubicBezTo>
                  <a:cubicBezTo>
                    <a:pt x="468" y="164"/>
                    <a:pt x="468" y="164"/>
                    <a:pt x="468" y="164"/>
                  </a:cubicBezTo>
                  <a:cubicBezTo>
                    <a:pt x="471" y="165"/>
                    <a:pt x="475" y="165"/>
                    <a:pt x="478" y="164"/>
                  </a:cubicBezTo>
                  <a:cubicBezTo>
                    <a:pt x="528" y="24"/>
                    <a:pt x="528" y="24"/>
                    <a:pt x="528" y="24"/>
                  </a:cubicBezTo>
                  <a:cubicBezTo>
                    <a:pt x="560" y="164"/>
                    <a:pt x="560" y="164"/>
                    <a:pt x="560" y="164"/>
                  </a:cubicBezTo>
                  <a:cubicBezTo>
                    <a:pt x="563" y="165"/>
                    <a:pt x="569" y="165"/>
                    <a:pt x="572" y="164"/>
                  </a:cubicBezTo>
                  <a:lnTo>
                    <a:pt x="535" y="3"/>
                  </a:lnTo>
                  <a:close/>
                  <a:moveTo>
                    <a:pt x="751" y="3"/>
                  </a:moveTo>
                  <a:cubicBezTo>
                    <a:pt x="748" y="2"/>
                    <a:pt x="744" y="2"/>
                    <a:pt x="741" y="3"/>
                  </a:cubicBezTo>
                  <a:cubicBezTo>
                    <a:pt x="690" y="146"/>
                    <a:pt x="690" y="146"/>
                    <a:pt x="690" y="146"/>
                  </a:cubicBezTo>
                  <a:cubicBezTo>
                    <a:pt x="638" y="3"/>
                    <a:pt x="638" y="3"/>
                    <a:pt x="638" y="3"/>
                  </a:cubicBezTo>
                  <a:cubicBezTo>
                    <a:pt x="635" y="2"/>
                    <a:pt x="631" y="2"/>
                    <a:pt x="628" y="3"/>
                  </a:cubicBezTo>
                  <a:cubicBezTo>
                    <a:pt x="591" y="164"/>
                    <a:pt x="591" y="164"/>
                    <a:pt x="591" y="164"/>
                  </a:cubicBezTo>
                  <a:cubicBezTo>
                    <a:pt x="594" y="165"/>
                    <a:pt x="599" y="165"/>
                    <a:pt x="603" y="164"/>
                  </a:cubicBezTo>
                  <a:cubicBezTo>
                    <a:pt x="634" y="24"/>
                    <a:pt x="634" y="24"/>
                    <a:pt x="634" y="24"/>
                  </a:cubicBezTo>
                  <a:cubicBezTo>
                    <a:pt x="684" y="164"/>
                    <a:pt x="684" y="164"/>
                    <a:pt x="684" y="164"/>
                  </a:cubicBezTo>
                  <a:cubicBezTo>
                    <a:pt x="688" y="165"/>
                    <a:pt x="692" y="165"/>
                    <a:pt x="695" y="164"/>
                  </a:cubicBezTo>
                  <a:cubicBezTo>
                    <a:pt x="745" y="24"/>
                    <a:pt x="745" y="24"/>
                    <a:pt x="745" y="24"/>
                  </a:cubicBezTo>
                  <a:cubicBezTo>
                    <a:pt x="777" y="164"/>
                    <a:pt x="777" y="164"/>
                    <a:pt x="777" y="164"/>
                  </a:cubicBezTo>
                  <a:cubicBezTo>
                    <a:pt x="780" y="165"/>
                    <a:pt x="785" y="165"/>
                    <a:pt x="788" y="164"/>
                  </a:cubicBezTo>
                  <a:lnTo>
                    <a:pt x="751" y="3"/>
                  </a:lnTo>
                  <a:close/>
                  <a:moveTo>
                    <a:pt x="833" y="154"/>
                  </a:moveTo>
                  <a:cubicBezTo>
                    <a:pt x="833" y="87"/>
                    <a:pt x="833" y="87"/>
                    <a:pt x="833" y="87"/>
                  </a:cubicBezTo>
                  <a:cubicBezTo>
                    <a:pt x="921" y="87"/>
                    <a:pt x="921" y="87"/>
                    <a:pt x="921" y="87"/>
                  </a:cubicBezTo>
                  <a:cubicBezTo>
                    <a:pt x="922" y="83"/>
                    <a:pt x="922" y="80"/>
                    <a:pt x="921" y="77"/>
                  </a:cubicBezTo>
                  <a:cubicBezTo>
                    <a:pt x="833" y="77"/>
                    <a:pt x="833" y="77"/>
                    <a:pt x="833" y="77"/>
                  </a:cubicBezTo>
                  <a:cubicBezTo>
                    <a:pt x="833" y="13"/>
                    <a:pt x="833" y="13"/>
                    <a:pt x="833" y="13"/>
                  </a:cubicBezTo>
                  <a:cubicBezTo>
                    <a:pt x="928" y="13"/>
                    <a:pt x="928" y="13"/>
                    <a:pt x="928" y="13"/>
                  </a:cubicBezTo>
                  <a:cubicBezTo>
                    <a:pt x="930" y="10"/>
                    <a:pt x="930" y="6"/>
                    <a:pt x="928" y="3"/>
                  </a:cubicBezTo>
                  <a:cubicBezTo>
                    <a:pt x="821" y="3"/>
                    <a:pt x="821" y="3"/>
                    <a:pt x="821" y="3"/>
                  </a:cubicBezTo>
                  <a:cubicBezTo>
                    <a:pt x="821" y="164"/>
                    <a:pt x="821" y="164"/>
                    <a:pt x="821" y="164"/>
                  </a:cubicBezTo>
                  <a:cubicBezTo>
                    <a:pt x="928" y="164"/>
                    <a:pt x="928" y="164"/>
                    <a:pt x="928" y="164"/>
                  </a:cubicBezTo>
                  <a:cubicBezTo>
                    <a:pt x="930" y="161"/>
                    <a:pt x="930" y="157"/>
                    <a:pt x="928" y="154"/>
                  </a:cubicBezTo>
                  <a:lnTo>
                    <a:pt x="833" y="154"/>
                  </a:lnTo>
                  <a:close/>
                  <a:moveTo>
                    <a:pt x="964" y="3"/>
                  </a:moveTo>
                  <a:cubicBezTo>
                    <a:pt x="964" y="164"/>
                    <a:pt x="964" y="164"/>
                    <a:pt x="964" y="164"/>
                  </a:cubicBezTo>
                  <a:cubicBezTo>
                    <a:pt x="967" y="165"/>
                    <a:pt x="973" y="165"/>
                    <a:pt x="976" y="164"/>
                  </a:cubicBezTo>
                  <a:cubicBezTo>
                    <a:pt x="976" y="104"/>
                    <a:pt x="976" y="104"/>
                    <a:pt x="976" y="104"/>
                  </a:cubicBezTo>
                  <a:cubicBezTo>
                    <a:pt x="1024" y="104"/>
                    <a:pt x="1024" y="104"/>
                    <a:pt x="1024" y="104"/>
                  </a:cubicBezTo>
                  <a:cubicBezTo>
                    <a:pt x="1070" y="164"/>
                    <a:pt x="1070" y="164"/>
                    <a:pt x="1070" y="164"/>
                  </a:cubicBezTo>
                  <a:cubicBezTo>
                    <a:pt x="1074" y="165"/>
                    <a:pt x="1081" y="165"/>
                    <a:pt x="1084" y="164"/>
                  </a:cubicBezTo>
                  <a:cubicBezTo>
                    <a:pt x="1036" y="102"/>
                    <a:pt x="1036" y="102"/>
                    <a:pt x="1036" y="102"/>
                  </a:cubicBezTo>
                  <a:cubicBezTo>
                    <a:pt x="1067" y="97"/>
                    <a:pt x="1081" y="77"/>
                    <a:pt x="1081" y="54"/>
                  </a:cubicBezTo>
                  <a:cubicBezTo>
                    <a:pt x="1081" y="27"/>
                    <a:pt x="1062" y="3"/>
                    <a:pt x="1022" y="3"/>
                  </a:cubicBezTo>
                  <a:lnTo>
                    <a:pt x="964" y="3"/>
                  </a:lnTo>
                  <a:close/>
                  <a:moveTo>
                    <a:pt x="976" y="13"/>
                  </a:moveTo>
                  <a:cubicBezTo>
                    <a:pt x="1022" y="13"/>
                    <a:pt x="1022" y="13"/>
                    <a:pt x="1022" y="13"/>
                  </a:cubicBezTo>
                  <a:cubicBezTo>
                    <a:pt x="1055" y="13"/>
                    <a:pt x="1069" y="32"/>
                    <a:pt x="1069" y="54"/>
                  </a:cubicBezTo>
                  <a:cubicBezTo>
                    <a:pt x="1069" y="75"/>
                    <a:pt x="1055" y="94"/>
                    <a:pt x="1022" y="94"/>
                  </a:cubicBezTo>
                  <a:cubicBezTo>
                    <a:pt x="976" y="94"/>
                    <a:pt x="976" y="94"/>
                    <a:pt x="976" y="94"/>
                  </a:cubicBezTo>
                  <a:lnTo>
                    <a:pt x="976" y="13"/>
                  </a:lnTo>
                  <a:close/>
                  <a:moveTo>
                    <a:pt x="1252" y="140"/>
                  </a:moveTo>
                  <a:cubicBezTo>
                    <a:pt x="1237" y="152"/>
                    <a:pt x="1218" y="158"/>
                    <a:pt x="1198" y="158"/>
                  </a:cubicBezTo>
                  <a:cubicBezTo>
                    <a:pt x="1155" y="158"/>
                    <a:pt x="1124" y="125"/>
                    <a:pt x="1124" y="84"/>
                  </a:cubicBezTo>
                  <a:cubicBezTo>
                    <a:pt x="1124" y="42"/>
                    <a:pt x="1155" y="10"/>
                    <a:pt x="1198" y="10"/>
                  </a:cubicBezTo>
                  <a:cubicBezTo>
                    <a:pt x="1218" y="10"/>
                    <a:pt x="1237" y="16"/>
                    <a:pt x="1252" y="27"/>
                  </a:cubicBezTo>
                  <a:cubicBezTo>
                    <a:pt x="1254" y="26"/>
                    <a:pt x="1253" y="17"/>
                    <a:pt x="1252" y="15"/>
                  </a:cubicBezTo>
                  <a:cubicBezTo>
                    <a:pt x="1238" y="5"/>
                    <a:pt x="1219" y="0"/>
                    <a:pt x="1198" y="0"/>
                  </a:cubicBezTo>
                  <a:cubicBezTo>
                    <a:pt x="1147" y="0"/>
                    <a:pt x="1112" y="37"/>
                    <a:pt x="1112" y="84"/>
                  </a:cubicBezTo>
                  <a:cubicBezTo>
                    <a:pt x="1112" y="130"/>
                    <a:pt x="1147" y="168"/>
                    <a:pt x="1198" y="168"/>
                  </a:cubicBezTo>
                  <a:cubicBezTo>
                    <a:pt x="1219" y="168"/>
                    <a:pt x="1238" y="162"/>
                    <a:pt x="1252" y="152"/>
                  </a:cubicBezTo>
                  <a:cubicBezTo>
                    <a:pt x="1253" y="150"/>
                    <a:pt x="1254" y="142"/>
                    <a:pt x="1252" y="140"/>
                  </a:cubicBezTo>
                  <a:moveTo>
                    <a:pt x="1310" y="3"/>
                  </a:moveTo>
                  <a:cubicBezTo>
                    <a:pt x="1307" y="2"/>
                    <a:pt x="1302" y="2"/>
                    <a:pt x="1299" y="3"/>
                  </a:cubicBezTo>
                  <a:cubicBezTo>
                    <a:pt x="1299" y="164"/>
                    <a:pt x="1299" y="164"/>
                    <a:pt x="1299" y="164"/>
                  </a:cubicBezTo>
                  <a:cubicBezTo>
                    <a:pt x="1302" y="165"/>
                    <a:pt x="1307" y="165"/>
                    <a:pt x="1310" y="164"/>
                  </a:cubicBezTo>
                  <a:lnTo>
                    <a:pt x="1310" y="3"/>
                  </a:lnTo>
                  <a:close/>
                  <a:moveTo>
                    <a:pt x="1422" y="3"/>
                  </a:moveTo>
                  <a:cubicBezTo>
                    <a:pt x="1419" y="2"/>
                    <a:pt x="1414" y="2"/>
                    <a:pt x="1411" y="3"/>
                  </a:cubicBezTo>
                  <a:cubicBezTo>
                    <a:pt x="1343" y="164"/>
                    <a:pt x="1343" y="164"/>
                    <a:pt x="1343" y="164"/>
                  </a:cubicBezTo>
                  <a:cubicBezTo>
                    <a:pt x="1346" y="165"/>
                    <a:pt x="1352" y="165"/>
                    <a:pt x="1355" y="164"/>
                  </a:cubicBezTo>
                  <a:cubicBezTo>
                    <a:pt x="1376" y="115"/>
                    <a:pt x="1376" y="115"/>
                    <a:pt x="1376" y="115"/>
                  </a:cubicBezTo>
                  <a:cubicBezTo>
                    <a:pt x="1457" y="115"/>
                    <a:pt x="1457" y="115"/>
                    <a:pt x="1457" y="115"/>
                  </a:cubicBezTo>
                  <a:cubicBezTo>
                    <a:pt x="1478" y="164"/>
                    <a:pt x="1478" y="164"/>
                    <a:pt x="1478" y="164"/>
                  </a:cubicBezTo>
                  <a:cubicBezTo>
                    <a:pt x="1481" y="165"/>
                    <a:pt x="1487" y="165"/>
                    <a:pt x="1490" y="164"/>
                  </a:cubicBezTo>
                  <a:lnTo>
                    <a:pt x="1422" y="3"/>
                  </a:lnTo>
                  <a:close/>
                  <a:moveTo>
                    <a:pt x="1380" y="104"/>
                  </a:moveTo>
                  <a:cubicBezTo>
                    <a:pt x="1417" y="18"/>
                    <a:pt x="1417" y="18"/>
                    <a:pt x="1417" y="18"/>
                  </a:cubicBezTo>
                  <a:cubicBezTo>
                    <a:pt x="1453" y="104"/>
                    <a:pt x="1453" y="104"/>
                    <a:pt x="1453" y="104"/>
                  </a:cubicBezTo>
                  <a:lnTo>
                    <a:pt x="1380" y="104"/>
                  </a:lnTo>
                  <a:close/>
                  <a:moveTo>
                    <a:pt x="1534" y="154"/>
                  </a:moveTo>
                  <a:cubicBezTo>
                    <a:pt x="1534" y="3"/>
                    <a:pt x="1534" y="3"/>
                    <a:pt x="1534" y="3"/>
                  </a:cubicBezTo>
                  <a:cubicBezTo>
                    <a:pt x="1532" y="2"/>
                    <a:pt x="1526" y="2"/>
                    <a:pt x="1523" y="3"/>
                  </a:cubicBezTo>
                  <a:cubicBezTo>
                    <a:pt x="1523" y="164"/>
                    <a:pt x="1523" y="164"/>
                    <a:pt x="1523" y="164"/>
                  </a:cubicBezTo>
                  <a:cubicBezTo>
                    <a:pt x="1626" y="164"/>
                    <a:pt x="1626" y="164"/>
                    <a:pt x="1626" y="164"/>
                  </a:cubicBezTo>
                  <a:cubicBezTo>
                    <a:pt x="1628" y="161"/>
                    <a:pt x="1628" y="157"/>
                    <a:pt x="1626" y="154"/>
                  </a:cubicBezTo>
                  <a:lnTo>
                    <a:pt x="1534" y="154"/>
                  </a:lnTo>
                  <a:close/>
                  <a:moveTo>
                    <a:pt x="18" y="368"/>
                  </a:moveTo>
                  <a:cubicBezTo>
                    <a:pt x="18" y="217"/>
                    <a:pt x="18" y="217"/>
                    <a:pt x="18" y="217"/>
                  </a:cubicBezTo>
                  <a:cubicBezTo>
                    <a:pt x="15" y="216"/>
                    <a:pt x="9" y="216"/>
                    <a:pt x="6" y="217"/>
                  </a:cubicBezTo>
                  <a:cubicBezTo>
                    <a:pt x="6" y="378"/>
                    <a:pt x="6" y="378"/>
                    <a:pt x="6" y="378"/>
                  </a:cubicBezTo>
                  <a:cubicBezTo>
                    <a:pt x="109" y="378"/>
                    <a:pt x="109" y="378"/>
                    <a:pt x="109" y="378"/>
                  </a:cubicBezTo>
                  <a:cubicBezTo>
                    <a:pt x="111" y="375"/>
                    <a:pt x="111" y="371"/>
                    <a:pt x="109" y="368"/>
                  </a:cubicBezTo>
                  <a:lnTo>
                    <a:pt x="18" y="368"/>
                  </a:lnTo>
                  <a:close/>
                  <a:moveTo>
                    <a:pt x="208" y="217"/>
                  </a:moveTo>
                  <a:cubicBezTo>
                    <a:pt x="205" y="216"/>
                    <a:pt x="200" y="216"/>
                    <a:pt x="197" y="217"/>
                  </a:cubicBezTo>
                  <a:cubicBezTo>
                    <a:pt x="129" y="378"/>
                    <a:pt x="129" y="378"/>
                    <a:pt x="129" y="378"/>
                  </a:cubicBezTo>
                  <a:cubicBezTo>
                    <a:pt x="132" y="379"/>
                    <a:pt x="138" y="379"/>
                    <a:pt x="141" y="378"/>
                  </a:cubicBezTo>
                  <a:cubicBezTo>
                    <a:pt x="162" y="329"/>
                    <a:pt x="162" y="329"/>
                    <a:pt x="162" y="329"/>
                  </a:cubicBezTo>
                  <a:cubicBezTo>
                    <a:pt x="243" y="329"/>
                    <a:pt x="243" y="329"/>
                    <a:pt x="243" y="329"/>
                  </a:cubicBezTo>
                  <a:cubicBezTo>
                    <a:pt x="264" y="378"/>
                    <a:pt x="264" y="378"/>
                    <a:pt x="264" y="378"/>
                  </a:cubicBezTo>
                  <a:cubicBezTo>
                    <a:pt x="267" y="379"/>
                    <a:pt x="273" y="379"/>
                    <a:pt x="276" y="378"/>
                  </a:cubicBezTo>
                  <a:lnTo>
                    <a:pt x="208" y="217"/>
                  </a:lnTo>
                  <a:close/>
                  <a:moveTo>
                    <a:pt x="166" y="319"/>
                  </a:moveTo>
                  <a:cubicBezTo>
                    <a:pt x="203" y="232"/>
                    <a:pt x="203" y="232"/>
                    <a:pt x="203" y="232"/>
                  </a:cubicBezTo>
                  <a:cubicBezTo>
                    <a:pt x="239" y="319"/>
                    <a:pt x="239" y="319"/>
                    <a:pt x="239" y="319"/>
                  </a:cubicBezTo>
                  <a:lnTo>
                    <a:pt x="166" y="319"/>
                  </a:lnTo>
                  <a:close/>
                  <a:moveTo>
                    <a:pt x="507" y="217"/>
                  </a:moveTo>
                  <a:cubicBezTo>
                    <a:pt x="504" y="216"/>
                    <a:pt x="498" y="216"/>
                    <a:pt x="495" y="217"/>
                  </a:cubicBezTo>
                  <a:cubicBezTo>
                    <a:pt x="446" y="361"/>
                    <a:pt x="446" y="361"/>
                    <a:pt x="446" y="361"/>
                  </a:cubicBezTo>
                  <a:cubicBezTo>
                    <a:pt x="397" y="217"/>
                    <a:pt x="397" y="217"/>
                    <a:pt x="397" y="217"/>
                  </a:cubicBezTo>
                  <a:cubicBezTo>
                    <a:pt x="394" y="216"/>
                    <a:pt x="390" y="216"/>
                    <a:pt x="387" y="217"/>
                  </a:cubicBezTo>
                  <a:cubicBezTo>
                    <a:pt x="338" y="361"/>
                    <a:pt x="338" y="361"/>
                    <a:pt x="338" y="361"/>
                  </a:cubicBezTo>
                  <a:cubicBezTo>
                    <a:pt x="290" y="217"/>
                    <a:pt x="290" y="217"/>
                    <a:pt x="290" y="217"/>
                  </a:cubicBezTo>
                  <a:cubicBezTo>
                    <a:pt x="287" y="216"/>
                    <a:pt x="281" y="216"/>
                    <a:pt x="278" y="217"/>
                  </a:cubicBezTo>
                  <a:cubicBezTo>
                    <a:pt x="333" y="378"/>
                    <a:pt x="333" y="378"/>
                    <a:pt x="333" y="378"/>
                  </a:cubicBezTo>
                  <a:cubicBezTo>
                    <a:pt x="336" y="379"/>
                    <a:pt x="341" y="379"/>
                    <a:pt x="344" y="378"/>
                  </a:cubicBezTo>
                  <a:cubicBezTo>
                    <a:pt x="392" y="236"/>
                    <a:pt x="392" y="236"/>
                    <a:pt x="392" y="236"/>
                  </a:cubicBezTo>
                  <a:cubicBezTo>
                    <a:pt x="441" y="378"/>
                    <a:pt x="441" y="378"/>
                    <a:pt x="441" y="378"/>
                  </a:cubicBezTo>
                  <a:cubicBezTo>
                    <a:pt x="444" y="379"/>
                    <a:pt x="448" y="379"/>
                    <a:pt x="451" y="378"/>
                  </a:cubicBezTo>
                  <a:lnTo>
                    <a:pt x="507" y="217"/>
                  </a:lnTo>
                  <a:close/>
                  <a:moveTo>
                    <a:pt x="600" y="316"/>
                  </a:moveTo>
                  <a:cubicBezTo>
                    <a:pt x="662" y="217"/>
                    <a:pt x="662" y="217"/>
                    <a:pt x="662" y="217"/>
                  </a:cubicBezTo>
                  <a:cubicBezTo>
                    <a:pt x="659" y="216"/>
                    <a:pt x="652" y="216"/>
                    <a:pt x="649" y="217"/>
                  </a:cubicBezTo>
                  <a:cubicBezTo>
                    <a:pt x="594" y="305"/>
                    <a:pt x="594" y="305"/>
                    <a:pt x="594" y="305"/>
                  </a:cubicBezTo>
                  <a:cubicBezTo>
                    <a:pt x="539" y="217"/>
                    <a:pt x="539" y="217"/>
                    <a:pt x="539" y="217"/>
                  </a:cubicBezTo>
                  <a:cubicBezTo>
                    <a:pt x="536" y="216"/>
                    <a:pt x="529" y="216"/>
                    <a:pt x="526" y="217"/>
                  </a:cubicBezTo>
                  <a:cubicBezTo>
                    <a:pt x="588" y="316"/>
                    <a:pt x="588" y="316"/>
                    <a:pt x="588" y="316"/>
                  </a:cubicBezTo>
                  <a:cubicBezTo>
                    <a:pt x="588" y="378"/>
                    <a:pt x="588" y="378"/>
                    <a:pt x="588" y="378"/>
                  </a:cubicBezTo>
                  <a:cubicBezTo>
                    <a:pt x="591" y="379"/>
                    <a:pt x="597" y="379"/>
                    <a:pt x="600" y="378"/>
                  </a:cubicBezTo>
                  <a:lnTo>
                    <a:pt x="600" y="316"/>
                  </a:lnTo>
                  <a:close/>
                  <a:moveTo>
                    <a:pt x="706" y="368"/>
                  </a:moveTo>
                  <a:cubicBezTo>
                    <a:pt x="706" y="301"/>
                    <a:pt x="706" y="301"/>
                    <a:pt x="706" y="301"/>
                  </a:cubicBezTo>
                  <a:cubicBezTo>
                    <a:pt x="794" y="301"/>
                    <a:pt x="794" y="301"/>
                    <a:pt x="794" y="301"/>
                  </a:cubicBezTo>
                  <a:cubicBezTo>
                    <a:pt x="796" y="297"/>
                    <a:pt x="796" y="294"/>
                    <a:pt x="794" y="291"/>
                  </a:cubicBezTo>
                  <a:cubicBezTo>
                    <a:pt x="706" y="291"/>
                    <a:pt x="706" y="291"/>
                    <a:pt x="706" y="291"/>
                  </a:cubicBezTo>
                  <a:cubicBezTo>
                    <a:pt x="706" y="227"/>
                    <a:pt x="706" y="227"/>
                    <a:pt x="706" y="227"/>
                  </a:cubicBezTo>
                  <a:cubicBezTo>
                    <a:pt x="802" y="227"/>
                    <a:pt x="802" y="227"/>
                    <a:pt x="802" y="227"/>
                  </a:cubicBezTo>
                  <a:cubicBezTo>
                    <a:pt x="803" y="224"/>
                    <a:pt x="803" y="220"/>
                    <a:pt x="802" y="217"/>
                  </a:cubicBezTo>
                  <a:cubicBezTo>
                    <a:pt x="695" y="217"/>
                    <a:pt x="695" y="217"/>
                    <a:pt x="695" y="217"/>
                  </a:cubicBezTo>
                  <a:cubicBezTo>
                    <a:pt x="695" y="378"/>
                    <a:pt x="695" y="378"/>
                    <a:pt x="695" y="378"/>
                  </a:cubicBezTo>
                  <a:cubicBezTo>
                    <a:pt x="802" y="378"/>
                    <a:pt x="802" y="378"/>
                    <a:pt x="802" y="378"/>
                  </a:cubicBezTo>
                  <a:cubicBezTo>
                    <a:pt x="803" y="375"/>
                    <a:pt x="803" y="371"/>
                    <a:pt x="802" y="368"/>
                  </a:cubicBezTo>
                  <a:lnTo>
                    <a:pt x="706" y="368"/>
                  </a:lnTo>
                  <a:close/>
                  <a:moveTo>
                    <a:pt x="837" y="217"/>
                  </a:moveTo>
                  <a:cubicBezTo>
                    <a:pt x="837" y="378"/>
                    <a:pt x="837" y="378"/>
                    <a:pt x="837" y="378"/>
                  </a:cubicBezTo>
                  <a:cubicBezTo>
                    <a:pt x="840" y="379"/>
                    <a:pt x="846" y="379"/>
                    <a:pt x="849" y="378"/>
                  </a:cubicBezTo>
                  <a:cubicBezTo>
                    <a:pt x="849" y="318"/>
                    <a:pt x="849" y="318"/>
                    <a:pt x="849" y="318"/>
                  </a:cubicBezTo>
                  <a:cubicBezTo>
                    <a:pt x="897" y="318"/>
                    <a:pt x="897" y="318"/>
                    <a:pt x="897" y="318"/>
                  </a:cubicBezTo>
                  <a:cubicBezTo>
                    <a:pt x="944" y="378"/>
                    <a:pt x="944" y="378"/>
                    <a:pt x="944" y="378"/>
                  </a:cubicBezTo>
                  <a:cubicBezTo>
                    <a:pt x="947" y="379"/>
                    <a:pt x="954" y="379"/>
                    <a:pt x="957" y="378"/>
                  </a:cubicBezTo>
                  <a:cubicBezTo>
                    <a:pt x="910" y="316"/>
                    <a:pt x="910" y="316"/>
                    <a:pt x="910" y="316"/>
                  </a:cubicBezTo>
                  <a:cubicBezTo>
                    <a:pt x="940" y="311"/>
                    <a:pt x="954" y="291"/>
                    <a:pt x="954" y="268"/>
                  </a:cubicBezTo>
                  <a:cubicBezTo>
                    <a:pt x="954" y="241"/>
                    <a:pt x="935" y="217"/>
                    <a:pt x="895" y="217"/>
                  </a:cubicBezTo>
                  <a:lnTo>
                    <a:pt x="837" y="217"/>
                  </a:lnTo>
                  <a:close/>
                  <a:moveTo>
                    <a:pt x="849" y="227"/>
                  </a:moveTo>
                  <a:cubicBezTo>
                    <a:pt x="895" y="227"/>
                    <a:pt x="895" y="227"/>
                    <a:pt x="895" y="227"/>
                  </a:cubicBezTo>
                  <a:cubicBezTo>
                    <a:pt x="928" y="227"/>
                    <a:pt x="942" y="246"/>
                    <a:pt x="942" y="268"/>
                  </a:cubicBezTo>
                  <a:cubicBezTo>
                    <a:pt x="942" y="289"/>
                    <a:pt x="928" y="308"/>
                    <a:pt x="895" y="308"/>
                  </a:cubicBezTo>
                  <a:cubicBezTo>
                    <a:pt x="849" y="308"/>
                    <a:pt x="849" y="308"/>
                    <a:pt x="849" y="308"/>
                  </a:cubicBezTo>
                  <a:lnTo>
                    <a:pt x="849" y="227"/>
                  </a:lnTo>
                  <a:close/>
                  <a:moveTo>
                    <a:pt x="1084" y="229"/>
                  </a:moveTo>
                  <a:cubicBezTo>
                    <a:pt x="1072" y="220"/>
                    <a:pt x="1056" y="214"/>
                    <a:pt x="1037" y="214"/>
                  </a:cubicBezTo>
                  <a:cubicBezTo>
                    <a:pt x="1004" y="214"/>
                    <a:pt x="986" y="234"/>
                    <a:pt x="986" y="256"/>
                  </a:cubicBezTo>
                  <a:cubicBezTo>
                    <a:pt x="986" y="283"/>
                    <a:pt x="1007" y="292"/>
                    <a:pt x="1035" y="300"/>
                  </a:cubicBezTo>
                  <a:cubicBezTo>
                    <a:pt x="1063" y="309"/>
                    <a:pt x="1081" y="315"/>
                    <a:pt x="1081" y="338"/>
                  </a:cubicBezTo>
                  <a:cubicBezTo>
                    <a:pt x="1081" y="358"/>
                    <a:pt x="1063" y="372"/>
                    <a:pt x="1039" y="372"/>
                  </a:cubicBezTo>
                  <a:cubicBezTo>
                    <a:pt x="1022" y="372"/>
                    <a:pt x="1003" y="365"/>
                    <a:pt x="989" y="353"/>
                  </a:cubicBezTo>
                  <a:cubicBezTo>
                    <a:pt x="987" y="355"/>
                    <a:pt x="988" y="364"/>
                    <a:pt x="989" y="366"/>
                  </a:cubicBezTo>
                  <a:cubicBezTo>
                    <a:pt x="1003" y="376"/>
                    <a:pt x="1022" y="382"/>
                    <a:pt x="1039" y="382"/>
                  </a:cubicBezTo>
                  <a:cubicBezTo>
                    <a:pt x="1070" y="382"/>
                    <a:pt x="1092" y="364"/>
                    <a:pt x="1092" y="338"/>
                  </a:cubicBezTo>
                  <a:cubicBezTo>
                    <a:pt x="1092" y="308"/>
                    <a:pt x="1069" y="299"/>
                    <a:pt x="1043" y="291"/>
                  </a:cubicBezTo>
                  <a:cubicBezTo>
                    <a:pt x="1011" y="280"/>
                    <a:pt x="998" y="275"/>
                    <a:pt x="998" y="255"/>
                  </a:cubicBezTo>
                  <a:cubicBezTo>
                    <a:pt x="998" y="238"/>
                    <a:pt x="1012" y="224"/>
                    <a:pt x="1037" y="224"/>
                  </a:cubicBezTo>
                  <a:cubicBezTo>
                    <a:pt x="1055" y="224"/>
                    <a:pt x="1072" y="230"/>
                    <a:pt x="1084" y="242"/>
                  </a:cubicBezTo>
                  <a:cubicBezTo>
                    <a:pt x="1085" y="240"/>
                    <a:pt x="1085" y="231"/>
                    <a:pt x="1084" y="229"/>
                  </a:cubicBezTo>
                </a:path>
              </a:pathLst>
            </a:custGeom>
            <a:solidFill>
              <a:srgbClr val="808183"/>
            </a:solidFill>
            <a:ln>
              <a:noFill/>
            </a:ln>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grpSp>
      <p:sp>
        <p:nvSpPr>
          <p:cNvPr id="18" name="Freeform 5"/>
          <p:cNvSpPr>
            <a:spLocks noEditPoints="1"/>
          </p:cNvSpPr>
          <p:nvPr userDrawn="1"/>
        </p:nvSpPr>
        <p:spPr bwMode="gray">
          <a:xfrm>
            <a:off x="10117931" y="5235004"/>
            <a:ext cx="1235869" cy="905096"/>
          </a:xfrm>
          <a:custGeom>
            <a:avLst/>
            <a:gdLst>
              <a:gd name="T0" fmla="*/ 237 w 1556"/>
              <a:gd name="T1" fmla="*/ 1089 h 1139"/>
              <a:gd name="T2" fmla="*/ 95 w 1556"/>
              <a:gd name="T3" fmla="*/ 1046 h 1139"/>
              <a:gd name="T4" fmla="*/ 1268 w 1556"/>
              <a:gd name="T5" fmla="*/ 975 h 1139"/>
              <a:gd name="T6" fmla="*/ 1203 w 1556"/>
              <a:gd name="T7" fmla="*/ 960 h 1139"/>
              <a:gd name="T8" fmla="*/ 1020 w 1556"/>
              <a:gd name="T9" fmla="*/ 926 h 1139"/>
              <a:gd name="T10" fmla="*/ 839 w 1556"/>
              <a:gd name="T11" fmla="*/ 980 h 1139"/>
              <a:gd name="T12" fmla="*/ 673 w 1556"/>
              <a:gd name="T13" fmla="*/ 985 h 1139"/>
              <a:gd name="T14" fmla="*/ 619 w 1556"/>
              <a:gd name="T15" fmla="*/ 924 h 1139"/>
              <a:gd name="T16" fmla="*/ 457 w 1556"/>
              <a:gd name="T17" fmla="*/ 955 h 1139"/>
              <a:gd name="T18" fmla="*/ 375 w 1556"/>
              <a:gd name="T19" fmla="*/ 950 h 1139"/>
              <a:gd name="T20" fmla="*/ 215 w 1556"/>
              <a:gd name="T21" fmla="*/ 926 h 1139"/>
              <a:gd name="T22" fmla="*/ 87 w 1556"/>
              <a:gd name="T23" fmla="*/ 955 h 1139"/>
              <a:gd name="T24" fmla="*/ 1468 w 1556"/>
              <a:gd name="T25" fmla="*/ 678 h 1139"/>
              <a:gd name="T26" fmla="*/ 1298 w 1556"/>
              <a:gd name="T27" fmla="*/ 740 h 1139"/>
              <a:gd name="T28" fmla="*/ 1160 w 1556"/>
              <a:gd name="T29" fmla="*/ 726 h 1139"/>
              <a:gd name="T30" fmla="*/ 1108 w 1556"/>
              <a:gd name="T31" fmla="*/ 701 h 1139"/>
              <a:gd name="T32" fmla="*/ 950 w 1556"/>
              <a:gd name="T33" fmla="*/ 769 h 1139"/>
              <a:gd name="T34" fmla="*/ 853 w 1556"/>
              <a:gd name="T35" fmla="*/ 764 h 1139"/>
              <a:gd name="T36" fmla="*/ 683 w 1556"/>
              <a:gd name="T37" fmla="*/ 718 h 1139"/>
              <a:gd name="T38" fmla="*/ 477 w 1556"/>
              <a:gd name="T39" fmla="*/ 739 h 1139"/>
              <a:gd name="T40" fmla="*/ 354 w 1556"/>
              <a:gd name="T41" fmla="*/ 769 h 1139"/>
              <a:gd name="T42" fmla="*/ 275 w 1556"/>
              <a:gd name="T43" fmla="*/ 769 h 1139"/>
              <a:gd name="T44" fmla="*/ 120 w 1556"/>
              <a:gd name="T45" fmla="*/ 739 h 1139"/>
              <a:gd name="T46" fmla="*/ 63 w 1556"/>
              <a:gd name="T47" fmla="*/ 726 h 1139"/>
              <a:gd name="T48" fmla="*/ 1508 w 1556"/>
              <a:gd name="T49" fmla="*/ 598 h 1139"/>
              <a:gd name="T50" fmla="*/ 1390 w 1556"/>
              <a:gd name="T51" fmla="*/ 574 h 1139"/>
              <a:gd name="T52" fmla="*/ 1321 w 1556"/>
              <a:gd name="T53" fmla="*/ 619 h 1139"/>
              <a:gd name="T54" fmla="*/ 1167 w 1556"/>
              <a:gd name="T55" fmla="*/ 617 h 1139"/>
              <a:gd name="T56" fmla="*/ 1033 w 1556"/>
              <a:gd name="T57" fmla="*/ 532 h 1139"/>
              <a:gd name="T58" fmla="*/ 926 w 1556"/>
              <a:gd name="T59" fmla="*/ 566 h 1139"/>
              <a:gd name="T60" fmla="*/ 775 w 1556"/>
              <a:gd name="T61" fmla="*/ 619 h 1139"/>
              <a:gd name="T62" fmla="*/ 565 w 1556"/>
              <a:gd name="T63" fmla="*/ 589 h 1139"/>
              <a:gd name="T64" fmla="*/ 460 w 1556"/>
              <a:gd name="T65" fmla="*/ 587 h 1139"/>
              <a:gd name="T66" fmla="*/ 285 w 1556"/>
              <a:gd name="T67" fmla="*/ 612 h 1139"/>
              <a:gd name="T68" fmla="*/ 207 w 1556"/>
              <a:gd name="T69" fmla="*/ 619 h 1139"/>
              <a:gd name="T70" fmla="*/ 71 w 1556"/>
              <a:gd name="T71" fmla="*/ 534 h 1139"/>
              <a:gd name="T72" fmla="*/ 501 w 1556"/>
              <a:gd name="T73" fmla="*/ 401 h 1139"/>
              <a:gd name="T74" fmla="*/ 345 w 1556"/>
              <a:gd name="T75" fmla="*/ 340 h 1139"/>
              <a:gd name="T76" fmla="*/ 277 w 1556"/>
              <a:gd name="T77" fmla="*/ 359 h 1139"/>
              <a:gd name="T78" fmla="*/ 210 w 1556"/>
              <a:gd name="T79" fmla="*/ 352 h 1139"/>
              <a:gd name="T80" fmla="*/ 64 w 1556"/>
              <a:gd name="T81" fmla="*/ 369 h 1139"/>
              <a:gd name="T82" fmla="*/ 1336 w 1556"/>
              <a:gd name="T83" fmla="*/ 204 h 1139"/>
              <a:gd name="T84" fmla="*/ 1237 w 1556"/>
              <a:gd name="T85" fmla="*/ 180 h 1139"/>
              <a:gd name="T86" fmla="*/ 1137 w 1556"/>
              <a:gd name="T87" fmla="*/ 239 h 1139"/>
              <a:gd name="T88" fmla="*/ 1021 w 1556"/>
              <a:gd name="T89" fmla="*/ 190 h 1139"/>
              <a:gd name="T90" fmla="*/ 921 w 1556"/>
              <a:gd name="T91" fmla="*/ 244 h 1139"/>
              <a:gd name="T92" fmla="*/ 801 w 1556"/>
              <a:gd name="T93" fmla="*/ 249 h 1139"/>
              <a:gd name="T94" fmla="*/ 610 w 1556"/>
              <a:gd name="T95" fmla="*/ 251 h 1139"/>
              <a:gd name="T96" fmla="*/ 471 w 1556"/>
              <a:gd name="T97" fmla="*/ 200 h 1139"/>
              <a:gd name="T98" fmla="*/ 309 w 1556"/>
              <a:gd name="T99" fmla="*/ 219 h 1139"/>
              <a:gd name="T100" fmla="*/ 200 w 1556"/>
              <a:gd name="T101" fmla="*/ 152 h 1139"/>
              <a:gd name="T102" fmla="*/ 102 w 1556"/>
              <a:gd name="T103" fmla="*/ 249 h 1139"/>
              <a:gd name="T104" fmla="*/ 1470 w 1556"/>
              <a:gd name="T105" fmla="*/ 43 h 1139"/>
              <a:gd name="T106" fmla="*/ 1423 w 1556"/>
              <a:gd name="T107" fmla="*/ 86 h 1139"/>
              <a:gd name="T108" fmla="*/ 1311 w 1556"/>
              <a:gd name="T109" fmla="*/ 90 h 1139"/>
              <a:gd name="T110" fmla="*/ 1160 w 1556"/>
              <a:gd name="T111" fmla="*/ 48 h 1139"/>
              <a:gd name="T112" fmla="*/ 1022 w 1556"/>
              <a:gd name="T113" fmla="*/ 9 h 1139"/>
              <a:gd name="T114" fmla="*/ 904 w 1556"/>
              <a:gd name="T115" fmla="*/ 36 h 1139"/>
              <a:gd name="T116" fmla="*/ 718 w 1556"/>
              <a:gd name="T117" fmla="*/ 57 h 1139"/>
              <a:gd name="T118" fmla="*/ 588 w 1556"/>
              <a:gd name="T119" fmla="*/ 75 h 1139"/>
              <a:gd name="T120" fmla="*/ 453 w 1556"/>
              <a:gd name="T121" fmla="*/ 28 h 1139"/>
              <a:gd name="T122" fmla="*/ 291 w 1556"/>
              <a:gd name="T123" fmla="*/ 0 h 1139"/>
              <a:gd name="T124" fmla="*/ 80 w 1556"/>
              <a:gd name="T125" fmla="*/ 63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6" h="1139">
                <a:moveTo>
                  <a:pt x="349" y="1137"/>
                </a:moveTo>
                <a:cubicBezTo>
                  <a:pt x="405" y="1137"/>
                  <a:pt x="405" y="1137"/>
                  <a:pt x="405" y="1137"/>
                </a:cubicBezTo>
                <a:cubicBezTo>
                  <a:pt x="405" y="1130"/>
                  <a:pt x="405" y="1130"/>
                  <a:pt x="405" y="1130"/>
                </a:cubicBezTo>
                <a:cubicBezTo>
                  <a:pt x="357" y="1130"/>
                  <a:pt x="357" y="1130"/>
                  <a:pt x="357" y="1130"/>
                </a:cubicBezTo>
                <a:cubicBezTo>
                  <a:pt x="386" y="1101"/>
                  <a:pt x="386" y="1101"/>
                  <a:pt x="386" y="1101"/>
                </a:cubicBezTo>
                <a:cubicBezTo>
                  <a:pt x="395" y="1092"/>
                  <a:pt x="404" y="1082"/>
                  <a:pt x="404" y="1068"/>
                </a:cubicBezTo>
                <a:cubicBezTo>
                  <a:pt x="404" y="1053"/>
                  <a:pt x="392" y="1045"/>
                  <a:pt x="378" y="1045"/>
                </a:cubicBezTo>
                <a:cubicBezTo>
                  <a:pt x="364" y="1045"/>
                  <a:pt x="354" y="1052"/>
                  <a:pt x="351" y="1066"/>
                </a:cubicBezTo>
                <a:cubicBezTo>
                  <a:pt x="360" y="1067"/>
                  <a:pt x="360" y="1067"/>
                  <a:pt x="360" y="1067"/>
                </a:cubicBezTo>
                <a:cubicBezTo>
                  <a:pt x="362" y="1058"/>
                  <a:pt x="368" y="1052"/>
                  <a:pt x="378" y="1052"/>
                </a:cubicBezTo>
                <a:cubicBezTo>
                  <a:pt x="388" y="1052"/>
                  <a:pt x="396" y="1058"/>
                  <a:pt x="396" y="1069"/>
                </a:cubicBezTo>
                <a:cubicBezTo>
                  <a:pt x="396" y="1078"/>
                  <a:pt x="389" y="1086"/>
                  <a:pt x="383" y="1092"/>
                </a:cubicBezTo>
                <a:cubicBezTo>
                  <a:pt x="349" y="1128"/>
                  <a:pt x="349" y="1128"/>
                  <a:pt x="349" y="1128"/>
                </a:cubicBezTo>
                <a:lnTo>
                  <a:pt x="349" y="1137"/>
                </a:lnTo>
                <a:close/>
                <a:moveTo>
                  <a:pt x="287" y="1092"/>
                </a:moveTo>
                <a:cubicBezTo>
                  <a:pt x="287" y="1078"/>
                  <a:pt x="289" y="1052"/>
                  <a:pt x="308" y="1052"/>
                </a:cubicBezTo>
                <a:cubicBezTo>
                  <a:pt x="327" y="1052"/>
                  <a:pt x="330" y="1078"/>
                  <a:pt x="330" y="1092"/>
                </a:cubicBezTo>
                <a:cubicBezTo>
                  <a:pt x="330" y="1106"/>
                  <a:pt x="327" y="1132"/>
                  <a:pt x="308" y="1132"/>
                </a:cubicBezTo>
                <a:cubicBezTo>
                  <a:pt x="289" y="1132"/>
                  <a:pt x="287" y="1106"/>
                  <a:pt x="287" y="1092"/>
                </a:cubicBezTo>
                <a:moveTo>
                  <a:pt x="278" y="1092"/>
                </a:moveTo>
                <a:cubicBezTo>
                  <a:pt x="278" y="1111"/>
                  <a:pt x="283" y="1139"/>
                  <a:pt x="308" y="1139"/>
                </a:cubicBezTo>
                <a:cubicBezTo>
                  <a:pt x="334" y="1139"/>
                  <a:pt x="338" y="1111"/>
                  <a:pt x="338" y="1092"/>
                </a:cubicBezTo>
                <a:cubicBezTo>
                  <a:pt x="338" y="1072"/>
                  <a:pt x="334" y="1045"/>
                  <a:pt x="308" y="1045"/>
                </a:cubicBezTo>
                <a:cubicBezTo>
                  <a:pt x="283" y="1045"/>
                  <a:pt x="278" y="1072"/>
                  <a:pt x="278" y="1092"/>
                </a:cubicBezTo>
                <a:moveTo>
                  <a:pt x="237" y="1089"/>
                </a:moveTo>
                <a:cubicBezTo>
                  <a:pt x="249" y="1089"/>
                  <a:pt x="258" y="1099"/>
                  <a:pt x="258" y="1110"/>
                </a:cubicBezTo>
                <a:cubicBezTo>
                  <a:pt x="258" y="1123"/>
                  <a:pt x="250" y="1132"/>
                  <a:pt x="237" y="1132"/>
                </a:cubicBezTo>
                <a:cubicBezTo>
                  <a:pt x="224" y="1132"/>
                  <a:pt x="216" y="1123"/>
                  <a:pt x="216" y="1110"/>
                </a:cubicBezTo>
                <a:cubicBezTo>
                  <a:pt x="216" y="1099"/>
                  <a:pt x="225" y="1089"/>
                  <a:pt x="237" y="1089"/>
                </a:cubicBezTo>
                <a:moveTo>
                  <a:pt x="250" y="1046"/>
                </a:moveTo>
                <a:cubicBezTo>
                  <a:pt x="240" y="1046"/>
                  <a:pt x="240" y="1046"/>
                  <a:pt x="240" y="1046"/>
                </a:cubicBezTo>
                <a:cubicBezTo>
                  <a:pt x="216" y="1087"/>
                  <a:pt x="216" y="1087"/>
                  <a:pt x="216" y="1087"/>
                </a:cubicBezTo>
                <a:cubicBezTo>
                  <a:pt x="212" y="1093"/>
                  <a:pt x="207" y="1101"/>
                  <a:pt x="207" y="1110"/>
                </a:cubicBezTo>
                <a:cubicBezTo>
                  <a:pt x="207" y="1127"/>
                  <a:pt x="220" y="1139"/>
                  <a:pt x="237" y="1139"/>
                </a:cubicBezTo>
                <a:cubicBezTo>
                  <a:pt x="254" y="1139"/>
                  <a:pt x="267" y="1127"/>
                  <a:pt x="267" y="1110"/>
                </a:cubicBezTo>
                <a:cubicBezTo>
                  <a:pt x="267" y="1095"/>
                  <a:pt x="255" y="1083"/>
                  <a:pt x="239" y="1083"/>
                </a:cubicBezTo>
                <a:cubicBezTo>
                  <a:pt x="235" y="1083"/>
                  <a:pt x="229" y="1084"/>
                  <a:pt x="226" y="1086"/>
                </a:cubicBezTo>
                <a:cubicBezTo>
                  <a:pt x="225" y="1086"/>
                  <a:pt x="225" y="1086"/>
                  <a:pt x="225" y="1086"/>
                </a:cubicBezTo>
                <a:lnTo>
                  <a:pt x="250" y="1046"/>
                </a:lnTo>
                <a:close/>
                <a:moveTo>
                  <a:pt x="92" y="1137"/>
                </a:moveTo>
                <a:cubicBezTo>
                  <a:pt x="103" y="1137"/>
                  <a:pt x="103" y="1137"/>
                  <a:pt x="103" y="1137"/>
                </a:cubicBezTo>
                <a:cubicBezTo>
                  <a:pt x="131" y="1096"/>
                  <a:pt x="131" y="1096"/>
                  <a:pt x="131" y="1096"/>
                </a:cubicBezTo>
                <a:cubicBezTo>
                  <a:pt x="160" y="1137"/>
                  <a:pt x="160" y="1137"/>
                  <a:pt x="160" y="1137"/>
                </a:cubicBezTo>
                <a:cubicBezTo>
                  <a:pt x="170" y="1137"/>
                  <a:pt x="170" y="1137"/>
                  <a:pt x="170" y="1137"/>
                </a:cubicBezTo>
                <a:cubicBezTo>
                  <a:pt x="137" y="1089"/>
                  <a:pt x="137" y="1089"/>
                  <a:pt x="137" y="1089"/>
                </a:cubicBezTo>
                <a:cubicBezTo>
                  <a:pt x="167" y="1046"/>
                  <a:pt x="167" y="1046"/>
                  <a:pt x="167" y="1046"/>
                </a:cubicBezTo>
                <a:cubicBezTo>
                  <a:pt x="157" y="1046"/>
                  <a:pt x="157" y="1046"/>
                  <a:pt x="157" y="1046"/>
                </a:cubicBezTo>
                <a:cubicBezTo>
                  <a:pt x="132" y="1083"/>
                  <a:pt x="132" y="1083"/>
                  <a:pt x="132" y="1083"/>
                </a:cubicBezTo>
                <a:cubicBezTo>
                  <a:pt x="105" y="1046"/>
                  <a:pt x="105" y="1046"/>
                  <a:pt x="105" y="1046"/>
                </a:cubicBezTo>
                <a:cubicBezTo>
                  <a:pt x="95" y="1046"/>
                  <a:pt x="95" y="1046"/>
                  <a:pt x="95" y="1046"/>
                </a:cubicBezTo>
                <a:cubicBezTo>
                  <a:pt x="126" y="1089"/>
                  <a:pt x="126" y="1089"/>
                  <a:pt x="126" y="1089"/>
                </a:cubicBezTo>
                <a:lnTo>
                  <a:pt x="92" y="1137"/>
                </a:lnTo>
                <a:close/>
                <a:moveTo>
                  <a:pt x="19" y="1054"/>
                </a:moveTo>
                <a:cubicBezTo>
                  <a:pt x="36" y="1054"/>
                  <a:pt x="36" y="1054"/>
                  <a:pt x="36" y="1054"/>
                </a:cubicBezTo>
                <a:cubicBezTo>
                  <a:pt x="61" y="1054"/>
                  <a:pt x="79" y="1066"/>
                  <a:pt x="79" y="1092"/>
                </a:cubicBezTo>
                <a:cubicBezTo>
                  <a:pt x="79" y="1118"/>
                  <a:pt x="61" y="1129"/>
                  <a:pt x="36" y="1129"/>
                </a:cubicBezTo>
                <a:cubicBezTo>
                  <a:pt x="19" y="1129"/>
                  <a:pt x="19" y="1129"/>
                  <a:pt x="19" y="1129"/>
                </a:cubicBezTo>
                <a:lnTo>
                  <a:pt x="19" y="1054"/>
                </a:lnTo>
                <a:close/>
                <a:moveTo>
                  <a:pt x="11" y="1137"/>
                </a:moveTo>
                <a:cubicBezTo>
                  <a:pt x="39" y="1137"/>
                  <a:pt x="39" y="1137"/>
                  <a:pt x="39" y="1137"/>
                </a:cubicBezTo>
                <a:cubicBezTo>
                  <a:pt x="86" y="1137"/>
                  <a:pt x="88" y="1098"/>
                  <a:pt x="88" y="1092"/>
                </a:cubicBezTo>
                <a:cubicBezTo>
                  <a:pt x="88" y="1085"/>
                  <a:pt x="86" y="1046"/>
                  <a:pt x="39" y="1046"/>
                </a:cubicBezTo>
                <a:cubicBezTo>
                  <a:pt x="11" y="1046"/>
                  <a:pt x="11" y="1046"/>
                  <a:pt x="11" y="1046"/>
                </a:cubicBezTo>
                <a:lnTo>
                  <a:pt x="11" y="1137"/>
                </a:lnTo>
                <a:close/>
                <a:moveTo>
                  <a:pt x="1276" y="926"/>
                </a:moveTo>
                <a:cubicBezTo>
                  <a:pt x="1268" y="926"/>
                  <a:pt x="1268" y="926"/>
                  <a:pt x="1268" y="926"/>
                </a:cubicBezTo>
                <a:cubicBezTo>
                  <a:pt x="1268" y="956"/>
                  <a:pt x="1268" y="956"/>
                  <a:pt x="1268" y="956"/>
                </a:cubicBezTo>
                <a:cubicBezTo>
                  <a:pt x="1268" y="972"/>
                  <a:pt x="1259" y="980"/>
                  <a:pt x="1247" y="980"/>
                </a:cubicBezTo>
                <a:cubicBezTo>
                  <a:pt x="1235" y="980"/>
                  <a:pt x="1233" y="970"/>
                  <a:pt x="1233" y="961"/>
                </a:cubicBezTo>
                <a:cubicBezTo>
                  <a:pt x="1233" y="926"/>
                  <a:pt x="1233" y="926"/>
                  <a:pt x="1233" y="926"/>
                </a:cubicBezTo>
                <a:cubicBezTo>
                  <a:pt x="1225" y="926"/>
                  <a:pt x="1225" y="926"/>
                  <a:pt x="1225" y="926"/>
                </a:cubicBezTo>
                <a:cubicBezTo>
                  <a:pt x="1225" y="961"/>
                  <a:pt x="1225" y="961"/>
                  <a:pt x="1225" y="961"/>
                </a:cubicBezTo>
                <a:cubicBezTo>
                  <a:pt x="1225" y="974"/>
                  <a:pt x="1229" y="987"/>
                  <a:pt x="1247" y="987"/>
                </a:cubicBezTo>
                <a:cubicBezTo>
                  <a:pt x="1257" y="987"/>
                  <a:pt x="1265" y="981"/>
                  <a:pt x="1268" y="975"/>
                </a:cubicBezTo>
                <a:cubicBezTo>
                  <a:pt x="1268" y="975"/>
                  <a:pt x="1268" y="975"/>
                  <a:pt x="1268" y="975"/>
                </a:cubicBezTo>
                <a:cubicBezTo>
                  <a:pt x="1268" y="976"/>
                  <a:pt x="1268" y="981"/>
                  <a:pt x="1269" y="985"/>
                </a:cubicBezTo>
                <a:cubicBezTo>
                  <a:pt x="1276" y="985"/>
                  <a:pt x="1276" y="985"/>
                  <a:pt x="1276" y="985"/>
                </a:cubicBezTo>
                <a:cubicBezTo>
                  <a:pt x="1276" y="982"/>
                  <a:pt x="1276" y="973"/>
                  <a:pt x="1276" y="968"/>
                </a:cubicBezTo>
                <a:lnTo>
                  <a:pt x="1276" y="926"/>
                </a:lnTo>
                <a:close/>
                <a:moveTo>
                  <a:pt x="1196" y="955"/>
                </a:moveTo>
                <a:cubicBezTo>
                  <a:pt x="1196" y="959"/>
                  <a:pt x="1196" y="959"/>
                  <a:pt x="1196" y="959"/>
                </a:cubicBezTo>
                <a:cubicBezTo>
                  <a:pt x="1196" y="969"/>
                  <a:pt x="1192" y="980"/>
                  <a:pt x="1176" y="980"/>
                </a:cubicBezTo>
                <a:cubicBezTo>
                  <a:pt x="1169" y="980"/>
                  <a:pt x="1162" y="976"/>
                  <a:pt x="1162" y="969"/>
                </a:cubicBezTo>
                <a:cubicBezTo>
                  <a:pt x="1162" y="959"/>
                  <a:pt x="1175" y="955"/>
                  <a:pt x="1188" y="955"/>
                </a:cubicBezTo>
                <a:lnTo>
                  <a:pt x="1196" y="955"/>
                </a:lnTo>
                <a:close/>
                <a:moveTo>
                  <a:pt x="1203" y="946"/>
                </a:moveTo>
                <a:cubicBezTo>
                  <a:pt x="1203" y="931"/>
                  <a:pt x="1194" y="924"/>
                  <a:pt x="1180" y="924"/>
                </a:cubicBezTo>
                <a:cubicBezTo>
                  <a:pt x="1172" y="924"/>
                  <a:pt x="1163" y="927"/>
                  <a:pt x="1157" y="933"/>
                </a:cubicBezTo>
                <a:cubicBezTo>
                  <a:pt x="1162" y="938"/>
                  <a:pt x="1162" y="938"/>
                  <a:pt x="1162" y="938"/>
                </a:cubicBezTo>
                <a:cubicBezTo>
                  <a:pt x="1167" y="933"/>
                  <a:pt x="1173" y="931"/>
                  <a:pt x="1180" y="931"/>
                </a:cubicBezTo>
                <a:cubicBezTo>
                  <a:pt x="1189" y="931"/>
                  <a:pt x="1196" y="935"/>
                  <a:pt x="1196" y="946"/>
                </a:cubicBezTo>
                <a:cubicBezTo>
                  <a:pt x="1196" y="949"/>
                  <a:pt x="1196" y="949"/>
                  <a:pt x="1196" y="949"/>
                </a:cubicBezTo>
                <a:cubicBezTo>
                  <a:pt x="1187" y="949"/>
                  <a:pt x="1187" y="949"/>
                  <a:pt x="1187" y="949"/>
                </a:cubicBezTo>
                <a:cubicBezTo>
                  <a:pt x="1176" y="949"/>
                  <a:pt x="1155" y="951"/>
                  <a:pt x="1155" y="969"/>
                </a:cubicBezTo>
                <a:cubicBezTo>
                  <a:pt x="1155" y="982"/>
                  <a:pt x="1165" y="987"/>
                  <a:pt x="1175" y="987"/>
                </a:cubicBezTo>
                <a:cubicBezTo>
                  <a:pt x="1185" y="987"/>
                  <a:pt x="1192" y="983"/>
                  <a:pt x="1196" y="975"/>
                </a:cubicBezTo>
                <a:cubicBezTo>
                  <a:pt x="1196" y="975"/>
                  <a:pt x="1196" y="975"/>
                  <a:pt x="1196" y="975"/>
                </a:cubicBezTo>
                <a:cubicBezTo>
                  <a:pt x="1196" y="979"/>
                  <a:pt x="1197" y="982"/>
                  <a:pt x="1197" y="985"/>
                </a:cubicBezTo>
                <a:cubicBezTo>
                  <a:pt x="1204" y="985"/>
                  <a:pt x="1204" y="985"/>
                  <a:pt x="1204" y="985"/>
                </a:cubicBezTo>
                <a:cubicBezTo>
                  <a:pt x="1203" y="978"/>
                  <a:pt x="1203" y="972"/>
                  <a:pt x="1203" y="960"/>
                </a:cubicBezTo>
                <a:lnTo>
                  <a:pt x="1203" y="946"/>
                </a:lnTo>
                <a:close/>
                <a:moveTo>
                  <a:pt x="1123" y="980"/>
                </a:moveTo>
                <a:cubicBezTo>
                  <a:pt x="1123" y="983"/>
                  <a:pt x="1126" y="986"/>
                  <a:pt x="1130" y="986"/>
                </a:cubicBezTo>
                <a:cubicBezTo>
                  <a:pt x="1133" y="986"/>
                  <a:pt x="1136" y="983"/>
                  <a:pt x="1136" y="980"/>
                </a:cubicBezTo>
                <a:cubicBezTo>
                  <a:pt x="1136" y="976"/>
                  <a:pt x="1133" y="974"/>
                  <a:pt x="1130" y="974"/>
                </a:cubicBezTo>
                <a:cubicBezTo>
                  <a:pt x="1126" y="974"/>
                  <a:pt x="1123" y="976"/>
                  <a:pt x="1123" y="980"/>
                </a:cubicBezTo>
                <a:moveTo>
                  <a:pt x="1013" y="985"/>
                </a:moveTo>
                <a:cubicBezTo>
                  <a:pt x="1021" y="985"/>
                  <a:pt x="1021" y="985"/>
                  <a:pt x="1021" y="985"/>
                </a:cubicBezTo>
                <a:cubicBezTo>
                  <a:pt x="1021" y="955"/>
                  <a:pt x="1021" y="955"/>
                  <a:pt x="1021" y="955"/>
                </a:cubicBezTo>
                <a:cubicBezTo>
                  <a:pt x="1021" y="939"/>
                  <a:pt x="1030" y="931"/>
                  <a:pt x="1041" y="931"/>
                </a:cubicBezTo>
                <a:cubicBezTo>
                  <a:pt x="1050" y="931"/>
                  <a:pt x="1054" y="939"/>
                  <a:pt x="1054" y="949"/>
                </a:cubicBezTo>
                <a:cubicBezTo>
                  <a:pt x="1054" y="985"/>
                  <a:pt x="1054" y="985"/>
                  <a:pt x="1054" y="985"/>
                </a:cubicBezTo>
                <a:cubicBezTo>
                  <a:pt x="1061" y="985"/>
                  <a:pt x="1061" y="985"/>
                  <a:pt x="1061" y="985"/>
                </a:cubicBezTo>
                <a:cubicBezTo>
                  <a:pt x="1061" y="952"/>
                  <a:pt x="1061" y="952"/>
                  <a:pt x="1061" y="952"/>
                </a:cubicBezTo>
                <a:cubicBezTo>
                  <a:pt x="1061" y="943"/>
                  <a:pt x="1065" y="931"/>
                  <a:pt x="1079" y="931"/>
                </a:cubicBezTo>
                <a:cubicBezTo>
                  <a:pt x="1091" y="931"/>
                  <a:pt x="1094" y="941"/>
                  <a:pt x="1094" y="950"/>
                </a:cubicBezTo>
                <a:cubicBezTo>
                  <a:pt x="1094" y="985"/>
                  <a:pt x="1094" y="985"/>
                  <a:pt x="1094" y="985"/>
                </a:cubicBezTo>
                <a:cubicBezTo>
                  <a:pt x="1102" y="985"/>
                  <a:pt x="1102" y="985"/>
                  <a:pt x="1102" y="985"/>
                </a:cubicBezTo>
                <a:cubicBezTo>
                  <a:pt x="1102" y="950"/>
                  <a:pt x="1102" y="950"/>
                  <a:pt x="1102" y="950"/>
                </a:cubicBezTo>
                <a:cubicBezTo>
                  <a:pt x="1102" y="937"/>
                  <a:pt x="1098" y="924"/>
                  <a:pt x="1079" y="924"/>
                </a:cubicBezTo>
                <a:cubicBezTo>
                  <a:pt x="1071" y="924"/>
                  <a:pt x="1063" y="928"/>
                  <a:pt x="1059" y="937"/>
                </a:cubicBezTo>
                <a:cubicBezTo>
                  <a:pt x="1056" y="928"/>
                  <a:pt x="1049" y="924"/>
                  <a:pt x="1041" y="924"/>
                </a:cubicBezTo>
                <a:cubicBezTo>
                  <a:pt x="1032" y="924"/>
                  <a:pt x="1024" y="930"/>
                  <a:pt x="1021" y="936"/>
                </a:cubicBezTo>
                <a:cubicBezTo>
                  <a:pt x="1021" y="936"/>
                  <a:pt x="1021" y="936"/>
                  <a:pt x="1021" y="936"/>
                </a:cubicBezTo>
                <a:cubicBezTo>
                  <a:pt x="1021" y="935"/>
                  <a:pt x="1020" y="930"/>
                  <a:pt x="1020" y="926"/>
                </a:cubicBezTo>
                <a:cubicBezTo>
                  <a:pt x="1013" y="926"/>
                  <a:pt x="1013" y="926"/>
                  <a:pt x="1013" y="926"/>
                </a:cubicBezTo>
                <a:cubicBezTo>
                  <a:pt x="1013" y="929"/>
                  <a:pt x="1013" y="938"/>
                  <a:pt x="1013" y="943"/>
                </a:cubicBezTo>
                <a:lnTo>
                  <a:pt x="1013" y="985"/>
                </a:lnTo>
                <a:close/>
                <a:moveTo>
                  <a:pt x="939" y="955"/>
                </a:moveTo>
                <a:cubicBezTo>
                  <a:pt x="939" y="942"/>
                  <a:pt x="948" y="931"/>
                  <a:pt x="963" y="931"/>
                </a:cubicBezTo>
                <a:cubicBezTo>
                  <a:pt x="977" y="931"/>
                  <a:pt x="986" y="942"/>
                  <a:pt x="986" y="955"/>
                </a:cubicBezTo>
                <a:cubicBezTo>
                  <a:pt x="986" y="969"/>
                  <a:pt x="977" y="980"/>
                  <a:pt x="963" y="980"/>
                </a:cubicBezTo>
                <a:cubicBezTo>
                  <a:pt x="948" y="980"/>
                  <a:pt x="939" y="969"/>
                  <a:pt x="939" y="955"/>
                </a:cubicBezTo>
                <a:moveTo>
                  <a:pt x="932" y="955"/>
                </a:moveTo>
                <a:cubicBezTo>
                  <a:pt x="932" y="974"/>
                  <a:pt x="945" y="987"/>
                  <a:pt x="963" y="987"/>
                </a:cubicBezTo>
                <a:cubicBezTo>
                  <a:pt x="981" y="987"/>
                  <a:pt x="994" y="974"/>
                  <a:pt x="994" y="955"/>
                </a:cubicBezTo>
                <a:cubicBezTo>
                  <a:pt x="994" y="937"/>
                  <a:pt x="981" y="924"/>
                  <a:pt x="963" y="924"/>
                </a:cubicBezTo>
                <a:cubicBezTo>
                  <a:pt x="945" y="924"/>
                  <a:pt x="932" y="937"/>
                  <a:pt x="932" y="955"/>
                </a:cubicBezTo>
                <a:moveTo>
                  <a:pt x="915" y="972"/>
                </a:moveTo>
                <a:cubicBezTo>
                  <a:pt x="911" y="976"/>
                  <a:pt x="906" y="980"/>
                  <a:pt x="899" y="980"/>
                </a:cubicBezTo>
                <a:cubicBezTo>
                  <a:pt x="885" y="980"/>
                  <a:pt x="876" y="969"/>
                  <a:pt x="876" y="955"/>
                </a:cubicBezTo>
                <a:cubicBezTo>
                  <a:pt x="876" y="942"/>
                  <a:pt x="885" y="931"/>
                  <a:pt x="899" y="931"/>
                </a:cubicBezTo>
                <a:cubicBezTo>
                  <a:pt x="905" y="931"/>
                  <a:pt x="910" y="934"/>
                  <a:pt x="915" y="939"/>
                </a:cubicBezTo>
                <a:cubicBezTo>
                  <a:pt x="921" y="935"/>
                  <a:pt x="921" y="935"/>
                  <a:pt x="921" y="935"/>
                </a:cubicBezTo>
                <a:cubicBezTo>
                  <a:pt x="915" y="928"/>
                  <a:pt x="908" y="924"/>
                  <a:pt x="899" y="924"/>
                </a:cubicBezTo>
                <a:cubicBezTo>
                  <a:pt x="881" y="924"/>
                  <a:pt x="868" y="937"/>
                  <a:pt x="868" y="955"/>
                </a:cubicBezTo>
                <a:cubicBezTo>
                  <a:pt x="868" y="974"/>
                  <a:pt x="881" y="987"/>
                  <a:pt x="899" y="987"/>
                </a:cubicBezTo>
                <a:cubicBezTo>
                  <a:pt x="908" y="987"/>
                  <a:pt x="915" y="983"/>
                  <a:pt x="921" y="976"/>
                </a:cubicBezTo>
                <a:lnTo>
                  <a:pt x="915" y="972"/>
                </a:lnTo>
                <a:close/>
                <a:moveTo>
                  <a:pt x="839" y="980"/>
                </a:moveTo>
                <a:cubicBezTo>
                  <a:pt x="839" y="983"/>
                  <a:pt x="842" y="986"/>
                  <a:pt x="846" y="986"/>
                </a:cubicBezTo>
                <a:cubicBezTo>
                  <a:pt x="849" y="986"/>
                  <a:pt x="852" y="983"/>
                  <a:pt x="852" y="980"/>
                </a:cubicBezTo>
                <a:cubicBezTo>
                  <a:pt x="852" y="976"/>
                  <a:pt x="849" y="974"/>
                  <a:pt x="846" y="974"/>
                </a:cubicBezTo>
                <a:cubicBezTo>
                  <a:pt x="842" y="974"/>
                  <a:pt x="839" y="976"/>
                  <a:pt x="839" y="980"/>
                </a:cubicBezTo>
                <a:moveTo>
                  <a:pt x="810" y="985"/>
                </a:moveTo>
                <a:cubicBezTo>
                  <a:pt x="817" y="985"/>
                  <a:pt x="817" y="985"/>
                  <a:pt x="817" y="985"/>
                </a:cubicBezTo>
                <a:cubicBezTo>
                  <a:pt x="817" y="888"/>
                  <a:pt x="817" y="888"/>
                  <a:pt x="817" y="888"/>
                </a:cubicBezTo>
                <a:cubicBezTo>
                  <a:pt x="810" y="888"/>
                  <a:pt x="810" y="888"/>
                  <a:pt x="810" y="888"/>
                </a:cubicBezTo>
                <a:lnTo>
                  <a:pt x="810" y="985"/>
                </a:lnTo>
                <a:close/>
                <a:moveTo>
                  <a:pt x="778" y="985"/>
                </a:moveTo>
                <a:cubicBezTo>
                  <a:pt x="786" y="985"/>
                  <a:pt x="786" y="985"/>
                  <a:pt x="786" y="985"/>
                </a:cubicBezTo>
                <a:cubicBezTo>
                  <a:pt x="786" y="888"/>
                  <a:pt x="786" y="888"/>
                  <a:pt x="786" y="888"/>
                </a:cubicBezTo>
                <a:cubicBezTo>
                  <a:pt x="778" y="888"/>
                  <a:pt x="778" y="888"/>
                  <a:pt x="778" y="888"/>
                </a:cubicBezTo>
                <a:lnTo>
                  <a:pt x="778" y="985"/>
                </a:lnTo>
                <a:close/>
                <a:moveTo>
                  <a:pt x="744" y="903"/>
                </a:moveTo>
                <a:cubicBezTo>
                  <a:pt x="744" y="906"/>
                  <a:pt x="747" y="908"/>
                  <a:pt x="750" y="908"/>
                </a:cubicBezTo>
                <a:cubicBezTo>
                  <a:pt x="753" y="908"/>
                  <a:pt x="756" y="906"/>
                  <a:pt x="756" y="903"/>
                </a:cubicBezTo>
                <a:cubicBezTo>
                  <a:pt x="756" y="899"/>
                  <a:pt x="753" y="897"/>
                  <a:pt x="750" y="897"/>
                </a:cubicBezTo>
                <a:cubicBezTo>
                  <a:pt x="747" y="897"/>
                  <a:pt x="744" y="899"/>
                  <a:pt x="744" y="903"/>
                </a:cubicBezTo>
                <a:moveTo>
                  <a:pt x="746" y="985"/>
                </a:moveTo>
                <a:cubicBezTo>
                  <a:pt x="754" y="985"/>
                  <a:pt x="754" y="985"/>
                  <a:pt x="754" y="985"/>
                </a:cubicBezTo>
                <a:cubicBezTo>
                  <a:pt x="754" y="926"/>
                  <a:pt x="754" y="926"/>
                  <a:pt x="754" y="926"/>
                </a:cubicBezTo>
                <a:cubicBezTo>
                  <a:pt x="746" y="926"/>
                  <a:pt x="746" y="926"/>
                  <a:pt x="746" y="926"/>
                </a:cubicBezTo>
                <a:lnTo>
                  <a:pt x="746" y="985"/>
                </a:lnTo>
                <a:close/>
                <a:moveTo>
                  <a:pt x="673" y="985"/>
                </a:moveTo>
                <a:cubicBezTo>
                  <a:pt x="680" y="985"/>
                  <a:pt x="680" y="985"/>
                  <a:pt x="680" y="985"/>
                </a:cubicBezTo>
                <a:cubicBezTo>
                  <a:pt x="680" y="955"/>
                  <a:pt x="680" y="955"/>
                  <a:pt x="680" y="955"/>
                </a:cubicBezTo>
                <a:cubicBezTo>
                  <a:pt x="680" y="939"/>
                  <a:pt x="689" y="931"/>
                  <a:pt x="701" y="931"/>
                </a:cubicBezTo>
                <a:cubicBezTo>
                  <a:pt x="713" y="931"/>
                  <a:pt x="716" y="941"/>
                  <a:pt x="716" y="950"/>
                </a:cubicBezTo>
                <a:cubicBezTo>
                  <a:pt x="716" y="985"/>
                  <a:pt x="716" y="985"/>
                  <a:pt x="716" y="985"/>
                </a:cubicBezTo>
                <a:cubicBezTo>
                  <a:pt x="723" y="985"/>
                  <a:pt x="723" y="985"/>
                  <a:pt x="723" y="985"/>
                </a:cubicBezTo>
                <a:cubicBezTo>
                  <a:pt x="723" y="950"/>
                  <a:pt x="723" y="950"/>
                  <a:pt x="723" y="950"/>
                </a:cubicBezTo>
                <a:cubicBezTo>
                  <a:pt x="723" y="937"/>
                  <a:pt x="719" y="924"/>
                  <a:pt x="701" y="924"/>
                </a:cubicBezTo>
                <a:cubicBezTo>
                  <a:pt x="691" y="924"/>
                  <a:pt x="684" y="930"/>
                  <a:pt x="680" y="936"/>
                </a:cubicBezTo>
                <a:cubicBezTo>
                  <a:pt x="680" y="936"/>
                  <a:pt x="680" y="936"/>
                  <a:pt x="680" y="936"/>
                </a:cubicBezTo>
                <a:cubicBezTo>
                  <a:pt x="680" y="888"/>
                  <a:pt x="680" y="888"/>
                  <a:pt x="680" y="888"/>
                </a:cubicBezTo>
                <a:cubicBezTo>
                  <a:pt x="673" y="888"/>
                  <a:pt x="673" y="888"/>
                  <a:pt x="673" y="888"/>
                </a:cubicBezTo>
                <a:lnTo>
                  <a:pt x="673" y="985"/>
                </a:lnTo>
                <a:close/>
                <a:moveTo>
                  <a:pt x="644" y="955"/>
                </a:moveTo>
                <a:cubicBezTo>
                  <a:pt x="644" y="969"/>
                  <a:pt x="633" y="980"/>
                  <a:pt x="619" y="980"/>
                </a:cubicBezTo>
                <a:cubicBezTo>
                  <a:pt x="605" y="980"/>
                  <a:pt x="596" y="969"/>
                  <a:pt x="596" y="955"/>
                </a:cubicBezTo>
                <a:cubicBezTo>
                  <a:pt x="596" y="942"/>
                  <a:pt x="605" y="931"/>
                  <a:pt x="619" y="931"/>
                </a:cubicBezTo>
                <a:cubicBezTo>
                  <a:pt x="633" y="931"/>
                  <a:pt x="644" y="942"/>
                  <a:pt x="644" y="955"/>
                </a:cubicBezTo>
                <a:moveTo>
                  <a:pt x="643" y="985"/>
                </a:moveTo>
                <a:cubicBezTo>
                  <a:pt x="651" y="985"/>
                  <a:pt x="651" y="985"/>
                  <a:pt x="651" y="985"/>
                </a:cubicBezTo>
                <a:cubicBezTo>
                  <a:pt x="651" y="888"/>
                  <a:pt x="651" y="888"/>
                  <a:pt x="651" y="888"/>
                </a:cubicBezTo>
                <a:cubicBezTo>
                  <a:pt x="643" y="888"/>
                  <a:pt x="643" y="888"/>
                  <a:pt x="643" y="888"/>
                </a:cubicBezTo>
                <a:cubicBezTo>
                  <a:pt x="643" y="936"/>
                  <a:pt x="643" y="936"/>
                  <a:pt x="643" y="936"/>
                </a:cubicBezTo>
                <a:cubicBezTo>
                  <a:pt x="643" y="936"/>
                  <a:pt x="643" y="936"/>
                  <a:pt x="643" y="936"/>
                </a:cubicBezTo>
                <a:cubicBezTo>
                  <a:pt x="638" y="928"/>
                  <a:pt x="628" y="924"/>
                  <a:pt x="619" y="924"/>
                </a:cubicBezTo>
                <a:cubicBezTo>
                  <a:pt x="601" y="924"/>
                  <a:pt x="588" y="937"/>
                  <a:pt x="588" y="955"/>
                </a:cubicBezTo>
                <a:cubicBezTo>
                  <a:pt x="588" y="974"/>
                  <a:pt x="601" y="987"/>
                  <a:pt x="619" y="987"/>
                </a:cubicBezTo>
                <a:cubicBezTo>
                  <a:pt x="628" y="987"/>
                  <a:pt x="638" y="983"/>
                  <a:pt x="643" y="975"/>
                </a:cubicBezTo>
                <a:cubicBezTo>
                  <a:pt x="643" y="975"/>
                  <a:pt x="643" y="975"/>
                  <a:pt x="643" y="975"/>
                </a:cubicBezTo>
                <a:lnTo>
                  <a:pt x="643" y="985"/>
                </a:lnTo>
                <a:close/>
                <a:moveTo>
                  <a:pt x="522" y="951"/>
                </a:moveTo>
                <a:cubicBezTo>
                  <a:pt x="522" y="947"/>
                  <a:pt x="527" y="931"/>
                  <a:pt x="544" y="931"/>
                </a:cubicBezTo>
                <a:cubicBezTo>
                  <a:pt x="555" y="931"/>
                  <a:pt x="564" y="940"/>
                  <a:pt x="564" y="951"/>
                </a:cubicBezTo>
                <a:lnTo>
                  <a:pt x="522" y="951"/>
                </a:lnTo>
                <a:close/>
                <a:moveTo>
                  <a:pt x="564" y="969"/>
                </a:moveTo>
                <a:cubicBezTo>
                  <a:pt x="561" y="976"/>
                  <a:pt x="552" y="980"/>
                  <a:pt x="545" y="980"/>
                </a:cubicBezTo>
                <a:cubicBezTo>
                  <a:pt x="527" y="980"/>
                  <a:pt x="522" y="964"/>
                  <a:pt x="522" y="957"/>
                </a:cubicBezTo>
                <a:cubicBezTo>
                  <a:pt x="572" y="957"/>
                  <a:pt x="572" y="957"/>
                  <a:pt x="572" y="957"/>
                </a:cubicBezTo>
                <a:cubicBezTo>
                  <a:pt x="572" y="952"/>
                  <a:pt x="572" y="952"/>
                  <a:pt x="572" y="952"/>
                </a:cubicBezTo>
                <a:cubicBezTo>
                  <a:pt x="572" y="938"/>
                  <a:pt x="562" y="924"/>
                  <a:pt x="544" y="924"/>
                </a:cubicBezTo>
                <a:cubicBezTo>
                  <a:pt x="527" y="924"/>
                  <a:pt x="514" y="938"/>
                  <a:pt x="514" y="955"/>
                </a:cubicBezTo>
                <a:cubicBezTo>
                  <a:pt x="514" y="974"/>
                  <a:pt x="526" y="987"/>
                  <a:pt x="544" y="987"/>
                </a:cubicBezTo>
                <a:cubicBezTo>
                  <a:pt x="555" y="987"/>
                  <a:pt x="564" y="983"/>
                  <a:pt x="570" y="974"/>
                </a:cubicBezTo>
                <a:lnTo>
                  <a:pt x="564" y="969"/>
                </a:lnTo>
                <a:close/>
                <a:moveTo>
                  <a:pt x="487" y="985"/>
                </a:moveTo>
                <a:cubicBezTo>
                  <a:pt x="494" y="985"/>
                  <a:pt x="494" y="985"/>
                  <a:pt x="494" y="985"/>
                </a:cubicBezTo>
                <a:cubicBezTo>
                  <a:pt x="494" y="888"/>
                  <a:pt x="494" y="888"/>
                  <a:pt x="494" y="888"/>
                </a:cubicBezTo>
                <a:cubicBezTo>
                  <a:pt x="487" y="888"/>
                  <a:pt x="487" y="888"/>
                  <a:pt x="487" y="888"/>
                </a:cubicBezTo>
                <a:lnTo>
                  <a:pt x="487" y="985"/>
                </a:lnTo>
                <a:close/>
                <a:moveTo>
                  <a:pt x="457" y="955"/>
                </a:moveTo>
                <a:cubicBezTo>
                  <a:pt x="457" y="968"/>
                  <a:pt x="446" y="978"/>
                  <a:pt x="433" y="978"/>
                </a:cubicBezTo>
                <a:cubicBezTo>
                  <a:pt x="420" y="978"/>
                  <a:pt x="410" y="968"/>
                  <a:pt x="410" y="955"/>
                </a:cubicBezTo>
                <a:cubicBezTo>
                  <a:pt x="410" y="942"/>
                  <a:pt x="420" y="931"/>
                  <a:pt x="433" y="931"/>
                </a:cubicBezTo>
                <a:cubicBezTo>
                  <a:pt x="446" y="931"/>
                  <a:pt x="457" y="942"/>
                  <a:pt x="457" y="955"/>
                </a:cubicBezTo>
                <a:close/>
                <a:moveTo>
                  <a:pt x="464" y="926"/>
                </a:moveTo>
                <a:cubicBezTo>
                  <a:pt x="456" y="926"/>
                  <a:pt x="456" y="926"/>
                  <a:pt x="456" y="926"/>
                </a:cubicBezTo>
                <a:cubicBezTo>
                  <a:pt x="456" y="936"/>
                  <a:pt x="456" y="936"/>
                  <a:pt x="456" y="936"/>
                </a:cubicBezTo>
                <a:cubicBezTo>
                  <a:pt x="456" y="936"/>
                  <a:pt x="456" y="936"/>
                  <a:pt x="456" y="936"/>
                </a:cubicBezTo>
                <a:cubicBezTo>
                  <a:pt x="452" y="929"/>
                  <a:pt x="444" y="924"/>
                  <a:pt x="434" y="924"/>
                </a:cubicBezTo>
                <a:cubicBezTo>
                  <a:pt x="416" y="924"/>
                  <a:pt x="402" y="938"/>
                  <a:pt x="402" y="955"/>
                </a:cubicBezTo>
                <a:cubicBezTo>
                  <a:pt x="402" y="971"/>
                  <a:pt x="416" y="985"/>
                  <a:pt x="434" y="985"/>
                </a:cubicBezTo>
                <a:cubicBezTo>
                  <a:pt x="444" y="985"/>
                  <a:pt x="452" y="981"/>
                  <a:pt x="456" y="974"/>
                </a:cubicBezTo>
                <a:cubicBezTo>
                  <a:pt x="456" y="974"/>
                  <a:pt x="456" y="974"/>
                  <a:pt x="456" y="974"/>
                </a:cubicBezTo>
                <a:cubicBezTo>
                  <a:pt x="456" y="982"/>
                  <a:pt x="456" y="982"/>
                  <a:pt x="456" y="982"/>
                </a:cubicBezTo>
                <a:cubicBezTo>
                  <a:pt x="456" y="988"/>
                  <a:pt x="456" y="1009"/>
                  <a:pt x="433" y="1009"/>
                </a:cubicBezTo>
                <a:cubicBezTo>
                  <a:pt x="423" y="1009"/>
                  <a:pt x="415" y="1005"/>
                  <a:pt x="409" y="998"/>
                </a:cubicBezTo>
                <a:cubicBezTo>
                  <a:pt x="403" y="1003"/>
                  <a:pt x="403" y="1003"/>
                  <a:pt x="403" y="1003"/>
                </a:cubicBezTo>
                <a:cubicBezTo>
                  <a:pt x="409" y="1011"/>
                  <a:pt x="421" y="1016"/>
                  <a:pt x="433" y="1016"/>
                </a:cubicBezTo>
                <a:cubicBezTo>
                  <a:pt x="445" y="1016"/>
                  <a:pt x="464" y="1011"/>
                  <a:pt x="464" y="981"/>
                </a:cubicBezTo>
                <a:lnTo>
                  <a:pt x="464" y="926"/>
                </a:lnTo>
                <a:close/>
                <a:moveTo>
                  <a:pt x="332" y="985"/>
                </a:moveTo>
                <a:cubicBezTo>
                  <a:pt x="340" y="985"/>
                  <a:pt x="340" y="985"/>
                  <a:pt x="340" y="985"/>
                </a:cubicBezTo>
                <a:cubicBezTo>
                  <a:pt x="340" y="955"/>
                  <a:pt x="340" y="955"/>
                  <a:pt x="340" y="955"/>
                </a:cubicBezTo>
                <a:cubicBezTo>
                  <a:pt x="340" y="939"/>
                  <a:pt x="349" y="931"/>
                  <a:pt x="360" y="931"/>
                </a:cubicBezTo>
                <a:cubicBezTo>
                  <a:pt x="372" y="931"/>
                  <a:pt x="375" y="941"/>
                  <a:pt x="375" y="950"/>
                </a:cubicBezTo>
                <a:cubicBezTo>
                  <a:pt x="375" y="985"/>
                  <a:pt x="375" y="985"/>
                  <a:pt x="375" y="985"/>
                </a:cubicBezTo>
                <a:cubicBezTo>
                  <a:pt x="383" y="985"/>
                  <a:pt x="383" y="985"/>
                  <a:pt x="383" y="985"/>
                </a:cubicBezTo>
                <a:cubicBezTo>
                  <a:pt x="383" y="950"/>
                  <a:pt x="383" y="950"/>
                  <a:pt x="383" y="950"/>
                </a:cubicBezTo>
                <a:cubicBezTo>
                  <a:pt x="383" y="937"/>
                  <a:pt x="379" y="924"/>
                  <a:pt x="360" y="924"/>
                </a:cubicBezTo>
                <a:cubicBezTo>
                  <a:pt x="351" y="924"/>
                  <a:pt x="343" y="930"/>
                  <a:pt x="340" y="936"/>
                </a:cubicBezTo>
                <a:cubicBezTo>
                  <a:pt x="340" y="936"/>
                  <a:pt x="340" y="936"/>
                  <a:pt x="340" y="936"/>
                </a:cubicBezTo>
                <a:cubicBezTo>
                  <a:pt x="339" y="935"/>
                  <a:pt x="339" y="930"/>
                  <a:pt x="339" y="926"/>
                </a:cubicBezTo>
                <a:cubicBezTo>
                  <a:pt x="331" y="926"/>
                  <a:pt x="331" y="926"/>
                  <a:pt x="331" y="926"/>
                </a:cubicBezTo>
                <a:cubicBezTo>
                  <a:pt x="331" y="929"/>
                  <a:pt x="332" y="938"/>
                  <a:pt x="332" y="943"/>
                </a:cubicBezTo>
                <a:lnTo>
                  <a:pt x="332" y="985"/>
                </a:lnTo>
                <a:close/>
                <a:moveTo>
                  <a:pt x="258" y="955"/>
                </a:moveTo>
                <a:cubicBezTo>
                  <a:pt x="258" y="942"/>
                  <a:pt x="267" y="931"/>
                  <a:pt x="282" y="931"/>
                </a:cubicBezTo>
                <a:cubicBezTo>
                  <a:pt x="296" y="931"/>
                  <a:pt x="305" y="942"/>
                  <a:pt x="305" y="955"/>
                </a:cubicBezTo>
                <a:cubicBezTo>
                  <a:pt x="305" y="969"/>
                  <a:pt x="296" y="980"/>
                  <a:pt x="282" y="980"/>
                </a:cubicBezTo>
                <a:cubicBezTo>
                  <a:pt x="267" y="980"/>
                  <a:pt x="258" y="969"/>
                  <a:pt x="258" y="955"/>
                </a:cubicBezTo>
                <a:moveTo>
                  <a:pt x="251" y="955"/>
                </a:moveTo>
                <a:cubicBezTo>
                  <a:pt x="251" y="974"/>
                  <a:pt x="264" y="987"/>
                  <a:pt x="282" y="987"/>
                </a:cubicBezTo>
                <a:cubicBezTo>
                  <a:pt x="300" y="987"/>
                  <a:pt x="313" y="974"/>
                  <a:pt x="313" y="955"/>
                </a:cubicBezTo>
                <a:cubicBezTo>
                  <a:pt x="313" y="937"/>
                  <a:pt x="300" y="924"/>
                  <a:pt x="282" y="924"/>
                </a:cubicBezTo>
                <a:cubicBezTo>
                  <a:pt x="264" y="924"/>
                  <a:pt x="251" y="937"/>
                  <a:pt x="251" y="955"/>
                </a:cubicBezTo>
                <a:moveTo>
                  <a:pt x="240" y="926"/>
                </a:moveTo>
                <a:cubicBezTo>
                  <a:pt x="223" y="926"/>
                  <a:pt x="223" y="926"/>
                  <a:pt x="223" y="926"/>
                </a:cubicBezTo>
                <a:cubicBezTo>
                  <a:pt x="223" y="909"/>
                  <a:pt x="223" y="909"/>
                  <a:pt x="223" y="909"/>
                </a:cubicBezTo>
                <a:cubicBezTo>
                  <a:pt x="215" y="909"/>
                  <a:pt x="215" y="909"/>
                  <a:pt x="215" y="909"/>
                </a:cubicBezTo>
                <a:cubicBezTo>
                  <a:pt x="215" y="926"/>
                  <a:pt x="215" y="926"/>
                  <a:pt x="215" y="926"/>
                </a:cubicBezTo>
                <a:cubicBezTo>
                  <a:pt x="202" y="926"/>
                  <a:pt x="202" y="926"/>
                  <a:pt x="202" y="926"/>
                </a:cubicBezTo>
                <a:cubicBezTo>
                  <a:pt x="202" y="933"/>
                  <a:pt x="202" y="933"/>
                  <a:pt x="202" y="933"/>
                </a:cubicBezTo>
                <a:cubicBezTo>
                  <a:pt x="215" y="933"/>
                  <a:pt x="215" y="933"/>
                  <a:pt x="215" y="933"/>
                </a:cubicBezTo>
                <a:cubicBezTo>
                  <a:pt x="215" y="971"/>
                  <a:pt x="215" y="971"/>
                  <a:pt x="215" y="971"/>
                </a:cubicBezTo>
                <a:cubicBezTo>
                  <a:pt x="215" y="980"/>
                  <a:pt x="219" y="987"/>
                  <a:pt x="230" y="987"/>
                </a:cubicBezTo>
                <a:cubicBezTo>
                  <a:pt x="233" y="987"/>
                  <a:pt x="238" y="986"/>
                  <a:pt x="240" y="985"/>
                </a:cubicBezTo>
                <a:cubicBezTo>
                  <a:pt x="240" y="978"/>
                  <a:pt x="240" y="978"/>
                  <a:pt x="240" y="978"/>
                </a:cubicBezTo>
                <a:cubicBezTo>
                  <a:pt x="237" y="979"/>
                  <a:pt x="234" y="980"/>
                  <a:pt x="231" y="980"/>
                </a:cubicBezTo>
                <a:cubicBezTo>
                  <a:pt x="226" y="980"/>
                  <a:pt x="223" y="977"/>
                  <a:pt x="223" y="971"/>
                </a:cubicBezTo>
                <a:cubicBezTo>
                  <a:pt x="223" y="933"/>
                  <a:pt x="223" y="933"/>
                  <a:pt x="223" y="933"/>
                </a:cubicBezTo>
                <a:cubicBezTo>
                  <a:pt x="240" y="933"/>
                  <a:pt x="240" y="933"/>
                  <a:pt x="240" y="933"/>
                </a:cubicBezTo>
                <a:lnTo>
                  <a:pt x="240" y="926"/>
                </a:lnTo>
                <a:close/>
                <a:moveTo>
                  <a:pt x="161" y="985"/>
                </a:moveTo>
                <a:cubicBezTo>
                  <a:pt x="169" y="985"/>
                  <a:pt x="169" y="985"/>
                  <a:pt x="169" y="985"/>
                </a:cubicBezTo>
                <a:cubicBezTo>
                  <a:pt x="169" y="953"/>
                  <a:pt x="169" y="953"/>
                  <a:pt x="169" y="953"/>
                </a:cubicBezTo>
                <a:cubicBezTo>
                  <a:pt x="169" y="941"/>
                  <a:pt x="175" y="932"/>
                  <a:pt x="188" y="932"/>
                </a:cubicBezTo>
                <a:cubicBezTo>
                  <a:pt x="189" y="932"/>
                  <a:pt x="190" y="932"/>
                  <a:pt x="191" y="933"/>
                </a:cubicBezTo>
                <a:cubicBezTo>
                  <a:pt x="192" y="925"/>
                  <a:pt x="192" y="925"/>
                  <a:pt x="192" y="925"/>
                </a:cubicBezTo>
                <a:cubicBezTo>
                  <a:pt x="190" y="925"/>
                  <a:pt x="189" y="924"/>
                  <a:pt x="187" y="924"/>
                </a:cubicBezTo>
                <a:cubicBezTo>
                  <a:pt x="178" y="924"/>
                  <a:pt x="172" y="929"/>
                  <a:pt x="168" y="936"/>
                </a:cubicBezTo>
                <a:cubicBezTo>
                  <a:pt x="168" y="935"/>
                  <a:pt x="168" y="930"/>
                  <a:pt x="168" y="926"/>
                </a:cubicBezTo>
                <a:cubicBezTo>
                  <a:pt x="160" y="926"/>
                  <a:pt x="160" y="926"/>
                  <a:pt x="160" y="926"/>
                </a:cubicBezTo>
                <a:cubicBezTo>
                  <a:pt x="160" y="929"/>
                  <a:pt x="161" y="938"/>
                  <a:pt x="161" y="943"/>
                </a:cubicBezTo>
                <a:lnTo>
                  <a:pt x="161" y="985"/>
                </a:lnTo>
                <a:close/>
                <a:moveTo>
                  <a:pt x="87" y="955"/>
                </a:moveTo>
                <a:cubicBezTo>
                  <a:pt x="87" y="942"/>
                  <a:pt x="96" y="931"/>
                  <a:pt x="111" y="931"/>
                </a:cubicBezTo>
                <a:cubicBezTo>
                  <a:pt x="125" y="931"/>
                  <a:pt x="134" y="942"/>
                  <a:pt x="134" y="955"/>
                </a:cubicBezTo>
                <a:cubicBezTo>
                  <a:pt x="134" y="969"/>
                  <a:pt x="125" y="980"/>
                  <a:pt x="111" y="980"/>
                </a:cubicBezTo>
                <a:cubicBezTo>
                  <a:pt x="96" y="980"/>
                  <a:pt x="87" y="969"/>
                  <a:pt x="87" y="955"/>
                </a:cubicBezTo>
                <a:moveTo>
                  <a:pt x="79" y="955"/>
                </a:moveTo>
                <a:cubicBezTo>
                  <a:pt x="79" y="974"/>
                  <a:pt x="92" y="987"/>
                  <a:pt x="111" y="987"/>
                </a:cubicBezTo>
                <a:cubicBezTo>
                  <a:pt x="129" y="987"/>
                  <a:pt x="142" y="974"/>
                  <a:pt x="142" y="955"/>
                </a:cubicBezTo>
                <a:cubicBezTo>
                  <a:pt x="142" y="937"/>
                  <a:pt x="129" y="924"/>
                  <a:pt x="111" y="924"/>
                </a:cubicBezTo>
                <a:cubicBezTo>
                  <a:pt x="92" y="924"/>
                  <a:pt x="79" y="937"/>
                  <a:pt x="79" y="955"/>
                </a:cubicBezTo>
                <a:moveTo>
                  <a:pt x="10" y="985"/>
                </a:moveTo>
                <a:cubicBezTo>
                  <a:pt x="17" y="985"/>
                  <a:pt x="17" y="985"/>
                  <a:pt x="17" y="985"/>
                </a:cubicBezTo>
                <a:cubicBezTo>
                  <a:pt x="17" y="955"/>
                  <a:pt x="17" y="955"/>
                  <a:pt x="17" y="955"/>
                </a:cubicBezTo>
                <a:cubicBezTo>
                  <a:pt x="17" y="939"/>
                  <a:pt x="26" y="931"/>
                  <a:pt x="38" y="931"/>
                </a:cubicBezTo>
                <a:cubicBezTo>
                  <a:pt x="50" y="931"/>
                  <a:pt x="53" y="941"/>
                  <a:pt x="53" y="950"/>
                </a:cubicBezTo>
                <a:cubicBezTo>
                  <a:pt x="53" y="985"/>
                  <a:pt x="53" y="985"/>
                  <a:pt x="53" y="985"/>
                </a:cubicBezTo>
                <a:cubicBezTo>
                  <a:pt x="60" y="985"/>
                  <a:pt x="60" y="985"/>
                  <a:pt x="60" y="985"/>
                </a:cubicBezTo>
                <a:cubicBezTo>
                  <a:pt x="60" y="950"/>
                  <a:pt x="60" y="950"/>
                  <a:pt x="60" y="950"/>
                </a:cubicBezTo>
                <a:cubicBezTo>
                  <a:pt x="60" y="937"/>
                  <a:pt x="56" y="924"/>
                  <a:pt x="38" y="924"/>
                </a:cubicBezTo>
                <a:cubicBezTo>
                  <a:pt x="28" y="924"/>
                  <a:pt x="21" y="930"/>
                  <a:pt x="18" y="936"/>
                </a:cubicBezTo>
                <a:cubicBezTo>
                  <a:pt x="17" y="936"/>
                  <a:pt x="17" y="936"/>
                  <a:pt x="17" y="936"/>
                </a:cubicBezTo>
                <a:cubicBezTo>
                  <a:pt x="17" y="935"/>
                  <a:pt x="17" y="930"/>
                  <a:pt x="17" y="926"/>
                </a:cubicBezTo>
                <a:cubicBezTo>
                  <a:pt x="9" y="926"/>
                  <a:pt x="9" y="926"/>
                  <a:pt x="9" y="926"/>
                </a:cubicBezTo>
                <a:cubicBezTo>
                  <a:pt x="9" y="929"/>
                  <a:pt x="10" y="938"/>
                  <a:pt x="10" y="943"/>
                </a:cubicBezTo>
                <a:lnTo>
                  <a:pt x="10" y="985"/>
                </a:lnTo>
                <a:close/>
                <a:moveTo>
                  <a:pt x="1468" y="678"/>
                </a:moveTo>
                <a:cubicBezTo>
                  <a:pt x="1424" y="678"/>
                  <a:pt x="1424" y="678"/>
                  <a:pt x="1424" y="678"/>
                </a:cubicBezTo>
                <a:cubicBezTo>
                  <a:pt x="1423" y="725"/>
                  <a:pt x="1423" y="725"/>
                  <a:pt x="1423" y="725"/>
                </a:cubicBezTo>
                <a:cubicBezTo>
                  <a:pt x="1428" y="721"/>
                  <a:pt x="1434" y="719"/>
                  <a:pt x="1441" y="719"/>
                </a:cubicBezTo>
                <a:cubicBezTo>
                  <a:pt x="1454" y="719"/>
                  <a:pt x="1464" y="729"/>
                  <a:pt x="1464" y="742"/>
                </a:cubicBezTo>
                <a:cubicBezTo>
                  <a:pt x="1464" y="757"/>
                  <a:pt x="1451" y="764"/>
                  <a:pt x="1443" y="764"/>
                </a:cubicBezTo>
                <a:cubicBezTo>
                  <a:pt x="1435" y="764"/>
                  <a:pt x="1427" y="758"/>
                  <a:pt x="1424" y="751"/>
                </a:cubicBezTo>
                <a:cubicBezTo>
                  <a:pt x="1416" y="755"/>
                  <a:pt x="1416" y="755"/>
                  <a:pt x="1416" y="755"/>
                </a:cubicBezTo>
                <a:cubicBezTo>
                  <a:pt x="1421" y="765"/>
                  <a:pt x="1430" y="771"/>
                  <a:pt x="1443" y="771"/>
                </a:cubicBezTo>
                <a:cubicBezTo>
                  <a:pt x="1456" y="771"/>
                  <a:pt x="1472" y="761"/>
                  <a:pt x="1472" y="742"/>
                </a:cubicBezTo>
                <a:cubicBezTo>
                  <a:pt x="1472" y="725"/>
                  <a:pt x="1461" y="712"/>
                  <a:pt x="1444" y="712"/>
                </a:cubicBezTo>
                <a:cubicBezTo>
                  <a:pt x="1439" y="712"/>
                  <a:pt x="1435" y="712"/>
                  <a:pt x="1431" y="714"/>
                </a:cubicBezTo>
                <a:cubicBezTo>
                  <a:pt x="1431" y="685"/>
                  <a:pt x="1431" y="685"/>
                  <a:pt x="1431" y="685"/>
                </a:cubicBezTo>
                <a:cubicBezTo>
                  <a:pt x="1468" y="685"/>
                  <a:pt x="1468" y="685"/>
                  <a:pt x="1468" y="685"/>
                </a:cubicBezTo>
                <a:lnTo>
                  <a:pt x="1468" y="678"/>
                </a:lnTo>
                <a:close/>
                <a:moveTo>
                  <a:pt x="1382" y="769"/>
                </a:moveTo>
                <a:cubicBezTo>
                  <a:pt x="1390" y="769"/>
                  <a:pt x="1390" y="769"/>
                  <a:pt x="1390" y="769"/>
                </a:cubicBezTo>
                <a:cubicBezTo>
                  <a:pt x="1390" y="678"/>
                  <a:pt x="1390" y="678"/>
                  <a:pt x="1390" y="678"/>
                </a:cubicBezTo>
                <a:cubicBezTo>
                  <a:pt x="1384" y="678"/>
                  <a:pt x="1384" y="678"/>
                  <a:pt x="1384" y="678"/>
                </a:cubicBezTo>
                <a:cubicBezTo>
                  <a:pt x="1361" y="697"/>
                  <a:pt x="1361" y="697"/>
                  <a:pt x="1361" y="697"/>
                </a:cubicBezTo>
                <a:cubicBezTo>
                  <a:pt x="1366" y="703"/>
                  <a:pt x="1366" y="703"/>
                  <a:pt x="1366" y="703"/>
                </a:cubicBezTo>
                <a:cubicBezTo>
                  <a:pt x="1382" y="689"/>
                  <a:pt x="1382" y="689"/>
                  <a:pt x="1382" y="689"/>
                </a:cubicBezTo>
                <a:cubicBezTo>
                  <a:pt x="1382" y="689"/>
                  <a:pt x="1382" y="689"/>
                  <a:pt x="1382" y="689"/>
                </a:cubicBezTo>
                <a:lnTo>
                  <a:pt x="1382" y="769"/>
                </a:lnTo>
                <a:close/>
                <a:moveTo>
                  <a:pt x="1330" y="740"/>
                </a:moveTo>
                <a:cubicBezTo>
                  <a:pt x="1298" y="740"/>
                  <a:pt x="1298" y="740"/>
                  <a:pt x="1298" y="740"/>
                </a:cubicBezTo>
                <a:cubicBezTo>
                  <a:pt x="1330" y="687"/>
                  <a:pt x="1330" y="687"/>
                  <a:pt x="1330" y="687"/>
                </a:cubicBezTo>
                <a:cubicBezTo>
                  <a:pt x="1330" y="687"/>
                  <a:pt x="1330" y="687"/>
                  <a:pt x="1330" y="687"/>
                </a:cubicBezTo>
                <a:lnTo>
                  <a:pt x="1330" y="740"/>
                </a:lnTo>
                <a:close/>
                <a:moveTo>
                  <a:pt x="1330" y="769"/>
                </a:moveTo>
                <a:cubicBezTo>
                  <a:pt x="1338" y="769"/>
                  <a:pt x="1338" y="769"/>
                  <a:pt x="1338" y="769"/>
                </a:cubicBezTo>
                <a:cubicBezTo>
                  <a:pt x="1338" y="747"/>
                  <a:pt x="1338" y="747"/>
                  <a:pt x="1338" y="747"/>
                </a:cubicBezTo>
                <a:cubicBezTo>
                  <a:pt x="1351" y="747"/>
                  <a:pt x="1351" y="747"/>
                  <a:pt x="1351" y="747"/>
                </a:cubicBezTo>
                <a:cubicBezTo>
                  <a:pt x="1351" y="740"/>
                  <a:pt x="1351" y="740"/>
                  <a:pt x="1351" y="740"/>
                </a:cubicBezTo>
                <a:cubicBezTo>
                  <a:pt x="1338" y="740"/>
                  <a:pt x="1338" y="740"/>
                  <a:pt x="1338" y="740"/>
                </a:cubicBezTo>
                <a:cubicBezTo>
                  <a:pt x="1338" y="678"/>
                  <a:pt x="1338" y="678"/>
                  <a:pt x="1338" y="678"/>
                </a:cubicBezTo>
                <a:cubicBezTo>
                  <a:pt x="1327" y="678"/>
                  <a:pt x="1327" y="678"/>
                  <a:pt x="1327" y="678"/>
                </a:cubicBezTo>
                <a:cubicBezTo>
                  <a:pt x="1291" y="738"/>
                  <a:pt x="1291" y="738"/>
                  <a:pt x="1291" y="738"/>
                </a:cubicBezTo>
                <a:cubicBezTo>
                  <a:pt x="1291" y="747"/>
                  <a:pt x="1291" y="747"/>
                  <a:pt x="1291" y="747"/>
                </a:cubicBezTo>
                <a:cubicBezTo>
                  <a:pt x="1330" y="747"/>
                  <a:pt x="1330" y="747"/>
                  <a:pt x="1330" y="747"/>
                </a:cubicBezTo>
                <a:lnTo>
                  <a:pt x="1330" y="769"/>
                </a:lnTo>
                <a:close/>
                <a:moveTo>
                  <a:pt x="1260" y="769"/>
                </a:moveTo>
                <a:cubicBezTo>
                  <a:pt x="1267" y="769"/>
                  <a:pt x="1267" y="769"/>
                  <a:pt x="1267" y="769"/>
                </a:cubicBezTo>
                <a:cubicBezTo>
                  <a:pt x="1267" y="678"/>
                  <a:pt x="1267" y="678"/>
                  <a:pt x="1267" y="678"/>
                </a:cubicBezTo>
                <a:cubicBezTo>
                  <a:pt x="1261" y="678"/>
                  <a:pt x="1261" y="678"/>
                  <a:pt x="1261" y="678"/>
                </a:cubicBezTo>
                <a:cubicBezTo>
                  <a:pt x="1238" y="697"/>
                  <a:pt x="1238" y="697"/>
                  <a:pt x="1238" y="697"/>
                </a:cubicBezTo>
                <a:cubicBezTo>
                  <a:pt x="1243" y="703"/>
                  <a:pt x="1243" y="703"/>
                  <a:pt x="1243" y="703"/>
                </a:cubicBezTo>
                <a:cubicBezTo>
                  <a:pt x="1259" y="689"/>
                  <a:pt x="1259" y="689"/>
                  <a:pt x="1259" y="689"/>
                </a:cubicBezTo>
                <a:cubicBezTo>
                  <a:pt x="1260" y="689"/>
                  <a:pt x="1260" y="689"/>
                  <a:pt x="1260" y="689"/>
                </a:cubicBezTo>
                <a:lnTo>
                  <a:pt x="1260" y="769"/>
                </a:lnTo>
                <a:close/>
                <a:moveTo>
                  <a:pt x="1160" y="726"/>
                </a:moveTo>
                <a:cubicBezTo>
                  <a:pt x="1148" y="726"/>
                  <a:pt x="1138" y="717"/>
                  <a:pt x="1138" y="705"/>
                </a:cubicBezTo>
                <a:cubicBezTo>
                  <a:pt x="1138" y="693"/>
                  <a:pt x="1147" y="684"/>
                  <a:pt x="1160" y="684"/>
                </a:cubicBezTo>
                <a:cubicBezTo>
                  <a:pt x="1172" y="684"/>
                  <a:pt x="1181" y="693"/>
                  <a:pt x="1181" y="705"/>
                </a:cubicBezTo>
                <a:cubicBezTo>
                  <a:pt x="1181" y="717"/>
                  <a:pt x="1171" y="726"/>
                  <a:pt x="1160" y="726"/>
                </a:cubicBezTo>
                <a:moveTo>
                  <a:pt x="1147" y="769"/>
                </a:moveTo>
                <a:cubicBezTo>
                  <a:pt x="1156" y="769"/>
                  <a:pt x="1156" y="769"/>
                  <a:pt x="1156" y="769"/>
                </a:cubicBezTo>
                <a:cubicBezTo>
                  <a:pt x="1181" y="728"/>
                  <a:pt x="1181" y="728"/>
                  <a:pt x="1181" y="728"/>
                </a:cubicBezTo>
                <a:cubicBezTo>
                  <a:pt x="1185" y="722"/>
                  <a:pt x="1189" y="715"/>
                  <a:pt x="1189" y="705"/>
                </a:cubicBezTo>
                <a:cubicBezTo>
                  <a:pt x="1189" y="689"/>
                  <a:pt x="1177" y="677"/>
                  <a:pt x="1160" y="677"/>
                </a:cubicBezTo>
                <a:cubicBezTo>
                  <a:pt x="1142" y="677"/>
                  <a:pt x="1130" y="689"/>
                  <a:pt x="1130" y="705"/>
                </a:cubicBezTo>
                <a:cubicBezTo>
                  <a:pt x="1130" y="721"/>
                  <a:pt x="1142" y="733"/>
                  <a:pt x="1158" y="733"/>
                </a:cubicBezTo>
                <a:cubicBezTo>
                  <a:pt x="1162" y="733"/>
                  <a:pt x="1168" y="732"/>
                  <a:pt x="1171" y="729"/>
                </a:cubicBezTo>
                <a:cubicBezTo>
                  <a:pt x="1171" y="729"/>
                  <a:pt x="1171" y="729"/>
                  <a:pt x="1171" y="729"/>
                </a:cubicBezTo>
                <a:lnTo>
                  <a:pt x="1147" y="769"/>
                </a:lnTo>
                <a:close/>
                <a:moveTo>
                  <a:pt x="1061" y="769"/>
                </a:moveTo>
                <a:cubicBezTo>
                  <a:pt x="1117" y="769"/>
                  <a:pt x="1117" y="769"/>
                  <a:pt x="1117" y="769"/>
                </a:cubicBezTo>
                <a:cubicBezTo>
                  <a:pt x="1117" y="762"/>
                  <a:pt x="1117" y="762"/>
                  <a:pt x="1117" y="762"/>
                </a:cubicBezTo>
                <a:cubicBezTo>
                  <a:pt x="1070" y="762"/>
                  <a:pt x="1070" y="762"/>
                  <a:pt x="1070" y="762"/>
                </a:cubicBezTo>
                <a:cubicBezTo>
                  <a:pt x="1098" y="733"/>
                  <a:pt x="1098" y="733"/>
                  <a:pt x="1098" y="733"/>
                </a:cubicBezTo>
                <a:cubicBezTo>
                  <a:pt x="1107" y="724"/>
                  <a:pt x="1117" y="714"/>
                  <a:pt x="1117" y="700"/>
                </a:cubicBezTo>
                <a:cubicBezTo>
                  <a:pt x="1117" y="685"/>
                  <a:pt x="1104" y="677"/>
                  <a:pt x="1090" y="677"/>
                </a:cubicBezTo>
                <a:cubicBezTo>
                  <a:pt x="1076" y="677"/>
                  <a:pt x="1066" y="684"/>
                  <a:pt x="1063" y="698"/>
                </a:cubicBezTo>
                <a:cubicBezTo>
                  <a:pt x="1072" y="699"/>
                  <a:pt x="1072" y="699"/>
                  <a:pt x="1072" y="699"/>
                </a:cubicBezTo>
                <a:cubicBezTo>
                  <a:pt x="1074" y="690"/>
                  <a:pt x="1081" y="684"/>
                  <a:pt x="1090" y="684"/>
                </a:cubicBezTo>
                <a:cubicBezTo>
                  <a:pt x="1100" y="684"/>
                  <a:pt x="1108" y="690"/>
                  <a:pt x="1108" y="701"/>
                </a:cubicBezTo>
                <a:cubicBezTo>
                  <a:pt x="1108" y="710"/>
                  <a:pt x="1101" y="718"/>
                  <a:pt x="1095" y="724"/>
                </a:cubicBezTo>
                <a:cubicBezTo>
                  <a:pt x="1061" y="760"/>
                  <a:pt x="1061" y="760"/>
                  <a:pt x="1061" y="760"/>
                </a:cubicBezTo>
                <a:lnTo>
                  <a:pt x="1061" y="769"/>
                </a:lnTo>
                <a:close/>
                <a:moveTo>
                  <a:pt x="1020" y="721"/>
                </a:moveTo>
                <a:cubicBezTo>
                  <a:pt x="1032" y="721"/>
                  <a:pt x="1042" y="731"/>
                  <a:pt x="1042" y="742"/>
                </a:cubicBezTo>
                <a:cubicBezTo>
                  <a:pt x="1042" y="755"/>
                  <a:pt x="1033" y="764"/>
                  <a:pt x="1020" y="764"/>
                </a:cubicBezTo>
                <a:cubicBezTo>
                  <a:pt x="1008" y="764"/>
                  <a:pt x="999" y="755"/>
                  <a:pt x="999" y="742"/>
                </a:cubicBezTo>
                <a:cubicBezTo>
                  <a:pt x="999" y="731"/>
                  <a:pt x="1009" y="721"/>
                  <a:pt x="1020" y="721"/>
                </a:cubicBezTo>
                <a:moveTo>
                  <a:pt x="1033" y="678"/>
                </a:moveTo>
                <a:cubicBezTo>
                  <a:pt x="1024" y="678"/>
                  <a:pt x="1024" y="678"/>
                  <a:pt x="1024" y="678"/>
                </a:cubicBezTo>
                <a:cubicBezTo>
                  <a:pt x="999" y="719"/>
                  <a:pt x="999" y="719"/>
                  <a:pt x="999" y="719"/>
                </a:cubicBezTo>
                <a:cubicBezTo>
                  <a:pt x="995" y="725"/>
                  <a:pt x="991" y="733"/>
                  <a:pt x="991" y="742"/>
                </a:cubicBezTo>
                <a:cubicBezTo>
                  <a:pt x="991" y="759"/>
                  <a:pt x="1003" y="771"/>
                  <a:pt x="1020" y="771"/>
                </a:cubicBezTo>
                <a:cubicBezTo>
                  <a:pt x="1038" y="771"/>
                  <a:pt x="1050" y="759"/>
                  <a:pt x="1050" y="742"/>
                </a:cubicBezTo>
                <a:cubicBezTo>
                  <a:pt x="1050" y="727"/>
                  <a:pt x="1038" y="715"/>
                  <a:pt x="1022" y="715"/>
                </a:cubicBezTo>
                <a:cubicBezTo>
                  <a:pt x="1018" y="715"/>
                  <a:pt x="1012" y="716"/>
                  <a:pt x="1009" y="718"/>
                </a:cubicBezTo>
                <a:cubicBezTo>
                  <a:pt x="1009" y="718"/>
                  <a:pt x="1009" y="718"/>
                  <a:pt x="1009" y="718"/>
                </a:cubicBezTo>
                <a:lnTo>
                  <a:pt x="1033" y="678"/>
                </a:lnTo>
                <a:close/>
                <a:moveTo>
                  <a:pt x="954" y="726"/>
                </a:moveTo>
                <a:cubicBezTo>
                  <a:pt x="942" y="726"/>
                  <a:pt x="932" y="717"/>
                  <a:pt x="932" y="705"/>
                </a:cubicBezTo>
                <a:cubicBezTo>
                  <a:pt x="932" y="693"/>
                  <a:pt x="941" y="684"/>
                  <a:pt x="954" y="684"/>
                </a:cubicBezTo>
                <a:cubicBezTo>
                  <a:pt x="966" y="684"/>
                  <a:pt x="975" y="693"/>
                  <a:pt x="975" y="705"/>
                </a:cubicBezTo>
                <a:cubicBezTo>
                  <a:pt x="975" y="717"/>
                  <a:pt x="965" y="726"/>
                  <a:pt x="954" y="726"/>
                </a:cubicBezTo>
                <a:moveTo>
                  <a:pt x="941" y="769"/>
                </a:moveTo>
                <a:cubicBezTo>
                  <a:pt x="950" y="769"/>
                  <a:pt x="950" y="769"/>
                  <a:pt x="950" y="769"/>
                </a:cubicBezTo>
                <a:cubicBezTo>
                  <a:pt x="975" y="728"/>
                  <a:pt x="975" y="728"/>
                  <a:pt x="975" y="728"/>
                </a:cubicBezTo>
                <a:cubicBezTo>
                  <a:pt x="979" y="722"/>
                  <a:pt x="983" y="715"/>
                  <a:pt x="983" y="705"/>
                </a:cubicBezTo>
                <a:cubicBezTo>
                  <a:pt x="983" y="689"/>
                  <a:pt x="971" y="677"/>
                  <a:pt x="954" y="677"/>
                </a:cubicBezTo>
                <a:cubicBezTo>
                  <a:pt x="936" y="677"/>
                  <a:pt x="924" y="689"/>
                  <a:pt x="924" y="705"/>
                </a:cubicBezTo>
                <a:cubicBezTo>
                  <a:pt x="924" y="721"/>
                  <a:pt x="936" y="733"/>
                  <a:pt x="952" y="733"/>
                </a:cubicBezTo>
                <a:cubicBezTo>
                  <a:pt x="956" y="733"/>
                  <a:pt x="962" y="732"/>
                  <a:pt x="965" y="729"/>
                </a:cubicBezTo>
                <a:cubicBezTo>
                  <a:pt x="965" y="729"/>
                  <a:pt x="965" y="729"/>
                  <a:pt x="965" y="729"/>
                </a:cubicBezTo>
                <a:lnTo>
                  <a:pt x="941" y="769"/>
                </a:lnTo>
                <a:close/>
                <a:moveTo>
                  <a:pt x="826" y="753"/>
                </a:moveTo>
                <a:cubicBezTo>
                  <a:pt x="830" y="765"/>
                  <a:pt x="840" y="771"/>
                  <a:pt x="854" y="771"/>
                </a:cubicBezTo>
                <a:cubicBezTo>
                  <a:pt x="872" y="771"/>
                  <a:pt x="882" y="759"/>
                  <a:pt x="882" y="745"/>
                </a:cubicBezTo>
                <a:cubicBezTo>
                  <a:pt x="882" y="733"/>
                  <a:pt x="874" y="723"/>
                  <a:pt x="862" y="721"/>
                </a:cubicBezTo>
                <a:cubicBezTo>
                  <a:pt x="862" y="721"/>
                  <a:pt x="862" y="721"/>
                  <a:pt x="862" y="721"/>
                </a:cubicBezTo>
                <a:cubicBezTo>
                  <a:pt x="873" y="718"/>
                  <a:pt x="879" y="710"/>
                  <a:pt x="879" y="700"/>
                </a:cubicBezTo>
                <a:cubicBezTo>
                  <a:pt x="879" y="685"/>
                  <a:pt x="867" y="677"/>
                  <a:pt x="853" y="677"/>
                </a:cubicBezTo>
                <a:cubicBezTo>
                  <a:pt x="843" y="677"/>
                  <a:pt x="834" y="681"/>
                  <a:pt x="829" y="690"/>
                </a:cubicBezTo>
                <a:cubicBezTo>
                  <a:pt x="836" y="694"/>
                  <a:pt x="836" y="694"/>
                  <a:pt x="836" y="694"/>
                </a:cubicBezTo>
                <a:cubicBezTo>
                  <a:pt x="840" y="688"/>
                  <a:pt x="846" y="684"/>
                  <a:pt x="853" y="684"/>
                </a:cubicBezTo>
                <a:cubicBezTo>
                  <a:pt x="863" y="684"/>
                  <a:pt x="870" y="691"/>
                  <a:pt x="870" y="700"/>
                </a:cubicBezTo>
                <a:cubicBezTo>
                  <a:pt x="870" y="713"/>
                  <a:pt x="860" y="718"/>
                  <a:pt x="850" y="718"/>
                </a:cubicBezTo>
                <a:cubicBezTo>
                  <a:pt x="846" y="718"/>
                  <a:pt x="846" y="718"/>
                  <a:pt x="846" y="718"/>
                </a:cubicBezTo>
                <a:cubicBezTo>
                  <a:pt x="846" y="725"/>
                  <a:pt x="846" y="725"/>
                  <a:pt x="846" y="725"/>
                </a:cubicBezTo>
                <a:cubicBezTo>
                  <a:pt x="849" y="725"/>
                  <a:pt x="849" y="725"/>
                  <a:pt x="849" y="725"/>
                </a:cubicBezTo>
                <a:cubicBezTo>
                  <a:pt x="861" y="725"/>
                  <a:pt x="873" y="731"/>
                  <a:pt x="873" y="744"/>
                </a:cubicBezTo>
                <a:cubicBezTo>
                  <a:pt x="873" y="755"/>
                  <a:pt x="867" y="764"/>
                  <a:pt x="853" y="764"/>
                </a:cubicBezTo>
                <a:cubicBezTo>
                  <a:pt x="843" y="764"/>
                  <a:pt x="837" y="759"/>
                  <a:pt x="834" y="750"/>
                </a:cubicBezTo>
                <a:lnTo>
                  <a:pt x="826" y="753"/>
                </a:lnTo>
                <a:close/>
                <a:moveTo>
                  <a:pt x="754" y="769"/>
                </a:moveTo>
                <a:cubicBezTo>
                  <a:pt x="762" y="769"/>
                  <a:pt x="762" y="769"/>
                  <a:pt x="762" y="769"/>
                </a:cubicBezTo>
                <a:cubicBezTo>
                  <a:pt x="762" y="678"/>
                  <a:pt x="762" y="678"/>
                  <a:pt x="762" y="678"/>
                </a:cubicBezTo>
                <a:cubicBezTo>
                  <a:pt x="755" y="678"/>
                  <a:pt x="755" y="678"/>
                  <a:pt x="755" y="678"/>
                </a:cubicBezTo>
                <a:cubicBezTo>
                  <a:pt x="733" y="697"/>
                  <a:pt x="733" y="697"/>
                  <a:pt x="733" y="697"/>
                </a:cubicBezTo>
                <a:cubicBezTo>
                  <a:pt x="738" y="703"/>
                  <a:pt x="738" y="703"/>
                  <a:pt x="738" y="703"/>
                </a:cubicBezTo>
                <a:cubicBezTo>
                  <a:pt x="754" y="689"/>
                  <a:pt x="754" y="689"/>
                  <a:pt x="754" y="689"/>
                </a:cubicBezTo>
                <a:cubicBezTo>
                  <a:pt x="754" y="689"/>
                  <a:pt x="754" y="689"/>
                  <a:pt x="754" y="689"/>
                </a:cubicBezTo>
                <a:lnTo>
                  <a:pt x="754" y="769"/>
                </a:lnTo>
                <a:close/>
                <a:moveTo>
                  <a:pt x="695" y="721"/>
                </a:moveTo>
                <a:cubicBezTo>
                  <a:pt x="706" y="721"/>
                  <a:pt x="716" y="731"/>
                  <a:pt x="716" y="742"/>
                </a:cubicBezTo>
                <a:cubicBezTo>
                  <a:pt x="716" y="755"/>
                  <a:pt x="707" y="764"/>
                  <a:pt x="695" y="764"/>
                </a:cubicBezTo>
                <a:cubicBezTo>
                  <a:pt x="682" y="764"/>
                  <a:pt x="673" y="755"/>
                  <a:pt x="673" y="742"/>
                </a:cubicBezTo>
                <a:cubicBezTo>
                  <a:pt x="673" y="731"/>
                  <a:pt x="683" y="721"/>
                  <a:pt x="695" y="721"/>
                </a:cubicBezTo>
                <a:moveTo>
                  <a:pt x="708" y="678"/>
                </a:moveTo>
                <a:cubicBezTo>
                  <a:pt x="698" y="678"/>
                  <a:pt x="698" y="678"/>
                  <a:pt x="698" y="678"/>
                </a:cubicBezTo>
                <a:cubicBezTo>
                  <a:pt x="673" y="719"/>
                  <a:pt x="673" y="719"/>
                  <a:pt x="673" y="719"/>
                </a:cubicBezTo>
                <a:cubicBezTo>
                  <a:pt x="670" y="725"/>
                  <a:pt x="665" y="733"/>
                  <a:pt x="665" y="742"/>
                </a:cubicBezTo>
                <a:cubicBezTo>
                  <a:pt x="665" y="759"/>
                  <a:pt x="677" y="771"/>
                  <a:pt x="695" y="771"/>
                </a:cubicBezTo>
                <a:cubicBezTo>
                  <a:pt x="712" y="771"/>
                  <a:pt x="724" y="759"/>
                  <a:pt x="724" y="742"/>
                </a:cubicBezTo>
                <a:cubicBezTo>
                  <a:pt x="724" y="727"/>
                  <a:pt x="713" y="715"/>
                  <a:pt x="697" y="715"/>
                </a:cubicBezTo>
                <a:cubicBezTo>
                  <a:pt x="692" y="715"/>
                  <a:pt x="686" y="716"/>
                  <a:pt x="683" y="718"/>
                </a:cubicBezTo>
                <a:cubicBezTo>
                  <a:pt x="683" y="718"/>
                  <a:pt x="683" y="718"/>
                  <a:pt x="683" y="718"/>
                </a:cubicBezTo>
                <a:lnTo>
                  <a:pt x="708" y="678"/>
                </a:lnTo>
                <a:close/>
                <a:moveTo>
                  <a:pt x="585" y="733"/>
                </a:moveTo>
                <a:cubicBezTo>
                  <a:pt x="614" y="733"/>
                  <a:pt x="614" y="733"/>
                  <a:pt x="614" y="733"/>
                </a:cubicBezTo>
                <a:cubicBezTo>
                  <a:pt x="614" y="763"/>
                  <a:pt x="614" y="763"/>
                  <a:pt x="614" y="763"/>
                </a:cubicBezTo>
                <a:cubicBezTo>
                  <a:pt x="620" y="763"/>
                  <a:pt x="620" y="763"/>
                  <a:pt x="620" y="763"/>
                </a:cubicBezTo>
                <a:cubicBezTo>
                  <a:pt x="620" y="733"/>
                  <a:pt x="620" y="733"/>
                  <a:pt x="620" y="733"/>
                </a:cubicBezTo>
                <a:cubicBezTo>
                  <a:pt x="650" y="733"/>
                  <a:pt x="650" y="733"/>
                  <a:pt x="650" y="733"/>
                </a:cubicBezTo>
                <a:cubicBezTo>
                  <a:pt x="650" y="727"/>
                  <a:pt x="650" y="727"/>
                  <a:pt x="650" y="727"/>
                </a:cubicBezTo>
                <a:cubicBezTo>
                  <a:pt x="620" y="727"/>
                  <a:pt x="620" y="727"/>
                  <a:pt x="620" y="727"/>
                </a:cubicBezTo>
                <a:cubicBezTo>
                  <a:pt x="620" y="698"/>
                  <a:pt x="620" y="698"/>
                  <a:pt x="620" y="698"/>
                </a:cubicBezTo>
                <a:cubicBezTo>
                  <a:pt x="614" y="698"/>
                  <a:pt x="614" y="698"/>
                  <a:pt x="614" y="698"/>
                </a:cubicBezTo>
                <a:cubicBezTo>
                  <a:pt x="614" y="727"/>
                  <a:pt x="614" y="727"/>
                  <a:pt x="614" y="727"/>
                </a:cubicBezTo>
                <a:cubicBezTo>
                  <a:pt x="585" y="727"/>
                  <a:pt x="585" y="727"/>
                  <a:pt x="585" y="727"/>
                </a:cubicBezTo>
                <a:lnTo>
                  <a:pt x="585" y="733"/>
                </a:lnTo>
                <a:close/>
                <a:moveTo>
                  <a:pt x="485" y="735"/>
                </a:moveTo>
                <a:cubicBezTo>
                  <a:pt x="485" y="731"/>
                  <a:pt x="489" y="715"/>
                  <a:pt x="506" y="715"/>
                </a:cubicBezTo>
                <a:cubicBezTo>
                  <a:pt x="518" y="715"/>
                  <a:pt x="527" y="724"/>
                  <a:pt x="527" y="735"/>
                </a:cubicBezTo>
                <a:lnTo>
                  <a:pt x="485" y="735"/>
                </a:lnTo>
                <a:close/>
                <a:moveTo>
                  <a:pt x="527" y="753"/>
                </a:moveTo>
                <a:cubicBezTo>
                  <a:pt x="523" y="760"/>
                  <a:pt x="515" y="764"/>
                  <a:pt x="507" y="764"/>
                </a:cubicBezTo>
                <a:cubicBezTo>
                  <a:pt x="489" y="764"/>
                  <a:pt x="485" y="748"/>
                  <a:pt x="485" y="741"/>
                </a:cubicBezTo>
                <a:cubicBezTo>
                  <a:pt x="534" y="741"/>
                  <a:pt x="534" y="741"/>
                  <a:pt x="534" y="741"/>
                </a:cubicBezTo>
                <a:cubicBezTo>
                  <a:pt x="534" y="736"/>
                  <a:pt x="534" y="736"/>
                  <a:pt x="534" y="736"/>
                </a:cubicBezTo>
                <a:cubicBezTo>
                  <a:pt x="534" y="722"/>
                  <a:pt x="525" y="708"/>
                  <a:pt x="507" y="708"/>
                </a:cubicBezTo>
                <a:cubicBezTo>
                  <a:pt x="489" y="708"/>
                  <a:pt x="477" y="722"/>
                  <a:pt x="477" y="739"/>
                </a:cubicBezTo>
                <a:cubicBezTo>
                  <a:pt x="477" y="758"/>
                  <a:pt x="489" y="771"/>
                  <a:pt x="507" y="771"/>
                </a:cubicBezTo>
                <a:cubicBezTo>
                  <a:pt x="517" y="771"/>
                  <a:pt x="527" y="767"/>
                  <a:pt x="533" y="758"/>
                </a:cubicBezTo>
                <a:lnTo>
                  <a:pt x="527" y="753"/>
                </a:lnTo>
                <a:close/>
                <a:moveTo>
                  <a:pt x="449" y="769"/>
                </a:moveTo>
                <a:cubicBezTo>
                  <a:pt x="457" y="769"/>
                  <a:pt x="457" y="769"/>
                  <a:pt x="457" y="769"/>
                </a:cubicBezTo>
                <a:cubicBezTo>
                  <a:pt x="457" y="672"/>
                  <a:pt x="457" y="672"/>
                  <a:pt x="457" y="672"/>
                </a:cubicBezTo>
                <a:cubicBezTo>
                  <a:pt x="449" y="672"/>
                  <a:pt x="449" y="672"/>
                  <a:pt x="449" y="672"/>
                </a:cubicBezTo>
                <a:lnTo>
                  <a:pt x="449" y="769"/>
                </a:lnTo>
                <a:close/>
                <a:moveTo>
                  <a:pt x="415" y="687"/>
                </a:moveTo>
                <a:cubicBezTo>
                  <a:pt x="415" y="690"/>
                  <a:pt x="418" y="692"/>
                  <a:pt x="421" y="692"/>
                </a:cubicBezTo>
                <a:cubicBezTo>
                  <a:pt x="424" y="692"/>
                  <a:pt x="427" y="690"/>
                  <a:pt x="427" y="687"/>
                </a:cubicBezTo>
                <a:cubicBezTo>
                  <a:pt x="427" y="683"/>
                  <a:pt x="424" y="681"/>
                  <a:pt x="421" y="681"/>
                </a:cubicBezTo>
                <a:cubicBezTo>
                  <a:pt x="418" y="681"/>
                  <a:pt x="415" y="683"/>
                  <a:pt x="415" y="687"/>
                </a:cubicBezTo>
                <a:moveTo>
                  <a:pt x="417" y="769"/>
                </a:moveTo>
                <a:cubicBezTo>
                  <a:pt x="425" y="769"/>
                  <a:pt x="425" y="769"/>
                  <a:pt x="425" y="769"/>
                </a:cubicBezTo>
                <a:cubicBezTo>
                  <a:pt x="425" y="710"/>
                  <a:pt x="425" y="710"/>
                  <a:pt x="425" y="710"/>
                </a:cubicBezTo>
                <a:cubicBezTo>
                  <a:pt x="417" y="710"/>
                  <a:pt x="417" y="710"/>
                  <a:pt x="417" y="710"/>
                </a:cubicBezTo>
                <a:lnTo>
                  <a:pt x="417" y="769"/>
                </a:lnTo>
                <a:close/>
                <a:moveTo>
                  <a:pt x="306" y="769"/>
                </a:moveTo>
                <a:cubicBezTo>
                  <a:pt x="313" y="769"/>
                  <a:pt x="313" y="769"/>
                  <a:pt x="313" y="769"/>
                </a:cubicBezTo>
                <a:cubicBezTo>
                  <a:pt x="313" y="739"/>
                  <a:pt x="313" y="739"/>
                  <a:pt x="313" y="739"/>
                </a:cubicBezTo>
                <a:cubicBezTo>
                  <a:pt x="313" y="723"/>
                  <a:pt x="322" y="715"/>
                  <a:pt x="334" y="715"/>
                </a:cubicBezTo>
                <a:cubicBezTo>
                  <a:pt x="342" y="715"/>
                  <a:pt x="346" y="723"/>
                  <a:pt x="346" y="733"/>
                </a:cubicBezTo>
                <a:cubicBezTo>
                  <a:pt x="346" y="769"/>
                  <a:pt x="346" y="769"/>
                  <a:pt x="346" y="769"/>
                </a:cubicBezTo>
                <a:cubicBezTo>
                  <a:pt x="354" y="769"/>
                  <a:pt x="354" y="769"/>
                  <a:pt x="354" y="769"/>
                </a:cubicBezTo>
                <a:cubicBezTo>
                  <a:pt x="354" y="736"/>
                  <a:pt x="354" y="736"/>
                  <a:pt x="354" y="736"/>
                </a:cubicBezTo>
                <a:cubicBezTo>
                  <a:pt x="354" y="727"/>
                  <a:pt x="357" y="715"/>
                  <a:pt x="372" y="715"/>
                </a:cubicBezTo>
                <a:cubicBezTo>
                  <a:pt x="384" y="715"/>
                  <a:pt x="387" y="725"/>
                  <a:pt x="387" y="734"/>
                </a:cubicBezTo>
                <a:cubicBezTo>
                  <a:pt x="387" y="769"/>
                  <a:pt x="387" y="769"/>
                  <a:pt x="387" y="769"/>
                </a:cubicBezTo>
                <a:cubicBezTo>
                  <a:pt x="394" y="769"/>
                  <a:pt x="394" y="769"/>
                  <a:pt x="394" y="769"/>
                </a:cubicBezTo>
                <a:cubicBezTo>
                  <a:pt x="394" y="734"/>
                  <a:pt x="394" y="734"/>
                  <a:pt x="394" y="734"/>
                </a:cubicBezTo>
                <a:cubicBezTo>
                  <a:pt x="394" y="721"/>
                  <a:pt x="390" y="708"/>
                  <a:pt x="372" y="708"/>
                </a:cubicBezTo>
                <a:cubicBezTo>
                  <a:pt x="363" y="708"/>
                  <a:pt x="355" y="712"/>
                  <a:pt x="352" y="721"/>
                </a:cubicBezTo>
                <a:cubicBezTo>
                  <a:pt x="349" y="712"/>
                  <a:pt x="342" y="708"/>
                  <a:pt x="334" y="708"/>
                </a:cubicBezTo>
                <a:cubicBezTo>
                  <a:pt x="324" y="708"/>
                  <a:pt x="317" y="714"/>
                  <a:pt x="314" y="720"/>
                </a:cubicBezTo>
                <a:cubicBezTo>
                  <a:pt x="313" y="720"/>
                  <a:pt x="313" y="720"/>
                  <a:pt x="313" y="720"/>
                </a:cubicBezTo>
                <a:cubicBezTo>
                  <a:pt x="313" y="719"/>
                  <a:pt x="313" y="714"/>
                  <a:pt x="313" y="710"/>
                </a:cubicBezTo>
                <a:cubicBezTo>
                  <a:pt x="305" y="710"/>
                  <a:pt x="305" y="710"/>
                  <a:pt x="305" y="710"/>
                </a:cubicBezTo>
                <a:cubicBezTo>
                  <a:pt x="305" y="713"/>
                  <a:pt x="306" y="722"/>
                  <a:pt x="306" y="727"/>
                </a:cubicBezTo>
                <a:lnTo>
                  <a:pt x="306" y="769"/>
                </a:lnTo>
                <a:close/>
                <a:moveTo>
                  <a:pt x="273" y="687"/>
                </a:moveTo>
                <a:cubicBezTo>
                  <a:pt x="273" y="690"/>
                  <a:pt x="275" y="692"/>
                  <a:pt x="278" y="692"/>
                </a:cubicBezTo>
                <a:cubicBezTo>
                  <a:pt x="282" y="692"/>
                  <a:pt x="284" y="690"/>
                  <a:pt x="284" y="687"/>
                </a:cubicBezTo>
                <a:cubicBezTo>
                  <a:pt x="284" y="683"/>
                  <a:pt x="282" y="681"/>
                  <a:pt x="278" y="681"/>
                </a:cubicBezTo>
                <a:cubicBezTo>
                  <a:pt x="275" y="681"/>
                  <a:pt x="273" y="683"/>
                  <a:pt x="273" y="687"/>
                </a:cubicBezTo>
                <a:moveTo>
                  <a:pt x="275" y="769"/>
                </a:moveTo>
                <a:cubicBezTo>
                  <a:pt x="282" y="769"/>
                  <a:pt x="282" y="769"/>
                  <a:pt x="282" y="769"/>
                </a:cubicBezTo>
                <a:cubicBezTo>
                  <a:pt x="282" y="710"/>
                  <a:pt x="282" y="710"/>
                  <a:pt x="282" y="710"/>
                </a:cubicBezTo>
                <a:cubicBezTo>
                  <a:pt x="275" y="710"/>
                  <a:pt x="275" y="710"/>
                  <a:pt x="275" y="710"/>
                </a:cubicBezTo>
                <a:lnTo>
                  <a:pt x="275" y="769"/>
                </a:lnTo>
                <a:close/>
                <a:moveTo>
                  <a:pt x="210" y="759"/>
                </a:moveTo>
                <a:cubicBezTo>
                  <a:pt x="215" y="767"/>
                  <a:pt x="224" y="771"/>
                  <a:pt x="234" y="771"/>
                </a:cubicBezTo>
                <a:cubicBezTo>
                  <a:pt x="246" y="771"/>
                  <a:pt x="256" y="764"/>
                  <a:pt x="256" y="752"/>
                </a:cubicBezTo>
                <a:cubicBezTo>
                  <a:pt x="256" y="728"/>
                  <a:pt x="221" y="741"/>
                  <a:pt x="221" y="725"/>
                </a:cubicBezTo>
                <a:cubicBezTo>
                  <a:pt x="221" y="719"/>
                  <a:pt x="228" y="715"/>
                  <a:pt x="233" y="715"/>
                </a:cubicBezTo>
                <a:cubicBezTo>
                  <a:pt x="240" y="715"/>
                  <a:pt x="244" y="718"/>
                  <a:pt x="247" y="724"/>
                </a:cubicBezTo>
                <a:cubicBezTo>
                  <a:pt x="254" y="720"/>
                  <a:pt x="254" y="720"/>
                  <a:pt x="254" y="720"/>
                </a:cubicBezTo>
                <a:cubicBezTo>
                  <a:pt x="250" y="712"/>
                  <a:pt x="243" y="708"/>
                  <a:pt x="233" y="708"/>
                </a:cubicBezTo>
                <a:cubicBezTo>
                  <a:pt x="223" y="708"/>
                  <a:pt x="213" y="714"/>
                  <a:pt x="213" y="725"/>
                </a:cubicBezTo>
                <a:cubicBezTo>
                  <a:pt x="213" y="748"/>
                  <a:pt x="248" y="737"/>
                  <a:pt x="248" y="753"/>
                </a:cubicBezTo>
                <a:cubicBezTo>
                  <a:pt x="248" y="760"/>
                  <a:pt x="241" y="764"/>
                  <a:pt x="234" y="764"/>
                </a:cubicBezTo>
                <a:cubicBezTo>
                  <a:pt x="227" y="764"/>
                  <a:pt x="220" y="760"/>
                  <a:pt x="217" y="754"/>
                </a:cubicBezTo>
                <a:lnTo>
                  <a:pt x="210" y="759"/>
                </a:lnTo>
                <a:close/>
                <a:moveTo>
                  <a:pt x="193" y="756"/>
                </a:moveTo>
                <a:cubicBezTo>
                  <a:pt x="189" y="760"/>
                  <a:pt x="183" y="764"/>
                  <a:pt x="177" y="764"/>
                </a:cubicBezTo>
                <a:cubicBezTo>
                  <a:pt x="163" y="764"/>
                  <a:pt x="154" y="753"/>
                  <a:pt x="154" y="739"/>
                </a:cubicBezTo>
                <a:cubicBezTo>
                  <a:pt x="154" y="726"/>
                  <a:pt x="163" y="715"/>
                  <a:pt x="177" y="715"/>
                </a:cubicBezTo>
                <a:cubicBezTo>
                  <a:pt x="183" y="715"/>
                  <a:pt x="188" y="718"/>
                  <a:pt x="193" y="723"/>
                </a:cubicBezTo>
                <a:cubicBezTo>
                  <a:pt x="199" y="719"/>
                  <a:pt x="199" y="719"/>
                  <a:pt x="199" y="719"/>
                </a:cubicBezTo>
                <a:cubicBezTo>
                  <a:pt x="193" y="712"/>
                  <a:pt x="186" y="708"/>
                  <a:pt x="177" y="708"/>
                </a:cubicBezTo>
                <a:cubicBezTo>
                  <a:pt x="159" y="708"/>
                  <a:pt x="146" y="721"/>
                  <a:pt x="146" y="739"/>
                </a:cubicBezTo>
                <a:cubicBezTo>
                  <a:pt x="146" y="758"/>
                  <a:pt x="159" y="771"/>
                  <a:pt x="177" y="771"/>
                </a:cubicBezTo>
                <a:cubicBezTo>
                  <a:pt x="185" y="771"/>
                  <a:pt x="193" y="767"/>
                  <a:pt x="199" y="760"/>
                </a:cubicBezTo>
                <a:lnTo>
                  <a:pt x="193" y="756"/>
                </a:lnTo>
                <a:close/>
                <a:moveTo>
                  <a:pt x="120" y="739"/>
                </a:moveTo>
                <a:cubicBezTo>
                  <a:pt x="120" y="743"/>
                  <a:pt x="120" y="743"/>
                  <a:pt x="120" y="743"/>
                </a:cubicBezTo>
                <a:cubicBezTo>
                  <a:pt x="120" y="753"/>
                  <a:pt x="116" y="764"/>
                  <a:pt x="99" y="764"/>
                </a:cubicBezTo>
                <a:cubicBezTo>
                  <a:pt x="93" y="764"/>
                  <a:pt x="86" y="760"/>
                  <a:pt x="86" y="753"/>
                </a:cubicBezTo>
                <a:cubicBezTo>
                  <a:pt x="86" y="743"/>
                  <a:pt x="99" y="739"/>
                  <a:pt x="112" y="739"/>
                </a:cubicBezTo>
                <a:lnTo>
                  <a:pt x="120" y="739"/>
                </a:lnTo>
                <a:close/>
                <a:moveTo>
                  <a:pt x="127" y="730"/>
                </a:moveTo>
                <a:cubicBezTo>
                  <a:pt x="127" y="715"/>
                  <a:pt x="118" y="708"/>
                  <a:pt x="103" y="708"/>
                </a:cubicBezTo>
                <a:cubicBezTo>
                  <a:pt x="96" y="708"/>
                  <a:pt x="86" y="711"/>
                  <a:pt x="81" y="717"/>
                </a:cubicBezTo>
                <a:cubicBezTo>
                  <a:pt x="85" y="722"/>
                  <a:pt x="85" y="722"/>
                  <a:pt x="85" y="722"/>
                </a:cubicBezTo>
                <a:cubicBezTo>
                  <a:pt x="91" y="717"/>
                  <a:pt x="96" y="715"/>
                  <a:pt x="103" y="715"/>
                </a:cubicBezTo>
                <a:cubicBezTo>
                  <a:pt x="113" y="715"/>
                  <a:pt x="120" y="719"/>
                  <a:pt x="120" y="730"/>
                </a:cubicBezTo>
                <a:cubicBezTo>
                  <a:pt x="120" y="733"/>
                  <a:pt x="120" y="733"/>
                  <a:pt x="120" y="733"/>
                </a:cubicBezTo>
                <a:cubicBezTo>
                  <a:pt x="111" y="733"/>
                  <a:pt x="111" y="733"/>
                  <a:pt x="111" y="733"/>
                </a:cubicBezTo>
                <a:cubicBezTo>
                  <a:pt x="99" y="733"/>
                  <a:pt x="78" y="735"/>
                  <a:pt x="78" y="753"/>
                </a:cubicBezTo>
                <a:cubicBezTo>
                  <a:pt x="78" y="766"/>
                  <a:pt x="89" y="771"/>
                  <a:pt x="99" y="771"/>
                </a:cubicBezTo>
                <a:cubicBezTo>
                  <a:pt x="109" y="771"/>
                  <a:pt x="116" y="767"/>
                  <a:pt x="120" y="759"/>
                </a:cubicBezTo>
                <a:cubicBezTo>
                  <a:pt x="120" y="759"/>
                  <a:pt x="120" y="759"/>
                  <a:pt x="120" y="759"/>
                </a:cubicBezTo>
                <a:cubicBezTo>
                  <a:pt x="120" y="763"/>
                  <a:pt x="120" y="766"/>
                  <a:pt x="121" y="769"/>
                </a:cubicBezTo>
                <a:cubicBezTo>
                  <a:pt x="128" y="769"/>
                  <a:pt x="128" y="769"/>
                  <a:pt x="128" y="769"/>
                </a:cubicBezTo>
                <a:cubicBezTo>
                  <a:pt x="127" y="762"/>
                  <a:pt x="127" y="756"/>
                  <a:pt x="127" y="744"/>
                </a:cubicBezTo>
                <a:lnTo>
                  <a:pt x="127" y="730"/>
                </a:lnTo>
                <a:close/>
                <a:moveTo>
                  <a:pt x="12" y="769"/>
                </a:moveTo>
                <a:cubicBezTo>
                  <a:pt x="20" y="769"/>
                  <a:pt x="20" y="769"/>
                  <a:pt x="20" y="769"/>
                </a:cubicBezTo>
                <a:cubicBezTo>
                  <a:pt x="20" y="726"/>
                  <a:pt x="20" y="726"/>
                  <a:pt x="20" y="726"/>
                </a:cubicBezTo>
                <a:cubicBezTo>
                  <a:pt x="63" y="726"/>
                  <a:pt x="63" y="726"/>
                  <a:pt x="63" y="726"/>
                </a:cubicBezTo>
                <a:cubicBezTo>
                  <a:pt x="63" y="718"/>
                  <a:pt x="63" y="718"/>
                  <a:pt x="63" y="718"/>
                </a:cubicBezTo>
                <a:cubicBezTo>
                  <a:pt x="20" y="718"/>
                  <a:pt x="20" y="718"/>
                  <a:pt x="20" y="718"/>
                </a:cubicBezTo>
                <a:cubicBezTo>
                  <a:pt x="20" y="686"/>
                  <a:pt x="20" y="686"/>
                  <a:pt x="20" y="686"/>
                </a:cubicBezTo>
                <a:cubicBezTo>
                  <a:pt x="66" y="686"/>
                  <a:pt x="66" y="686"/>
                  <a:pt x="66" y="686"/>
                </a:cubicBezTo>
                <a:cubicBezTo>
                  <a:pt x="66" y="678"/>
                  <a:pt x="66" y="678"/>
                  <a:pt x="66" y="678"/>
                </a:cubicBezTo>
                <a:cubicBezTo>
                  <a:pt x="12" y="678"/>
                  <a:pt x="12" y="678"/>
                  <a:pt x="12" y="678"/>
                </a:cubicBezTo>
                <a:lnTo>
                  <a:pt x="12" y="769"/>
                </a:lnTo>
                <a:close/>
                <a:moveTo>
                  <a:pt x="1500" y="601"/>
                </a:moveTo>
                <a:cubicBezTo>
                  <a:pt x="1505" y="613"/>
                  <a:pt x="1514" y="619"/>
                  <a:pt x="1528" y="619"/>
                </a:cubicBezTo>
                <a:cubicBezTo>
                  <a:pt x="1546" y="619"/>
                  <a:pt x="1556" y="607"/>
                  <a:pt x="1556" y="593"/>
                </a:cubicBezTo>
                <a:cubicBezTo>
                  <a:pt x="1556" y="581"/>
                  <a:pt x="1548" y="571"/>
                  <a:pt x="1537" y="569"/>
                </a:cubicBezTo>
                <a:cubicBezTo>
                  <a:pt x="1537" y="569"/>
                  <a:pt x="1537" y="569"/>
                  <a:pt x="1537" y="569"/>
                </a:cubicBezTo>
                <a:cubicBezTo>
                  <a:pt x="1547" y="566"/>
                  <a:pt x="1553" y="558"/>
                  <a:pt x="1553" y="548"/>
                </a:cubicBezTo>
                <a:cubicBezTo>
                  <a:pt x="1553" y="533"/>
                  <a:pt x="1541" y="525"/>
                  <a:pt x="1527" y="525"/>
                </a:cubicBezTo>
                <a:cubicBezTo>
                  <a:pt x="1517" y="525"/>
                  <a:pt x="1508" y="529"/>
                  <a:pt x="1503" y="538"/>
                </a:cubicBezTo>
                <a:cubicBezTo>
                  <a:pt x="1510" y="542"/>
                  <a:pt x="1510" y="542"/>
                  <a:pt x="1510" y="542"/>
                </a:cubicBezTo>
                <a:cubicBezTo>
                  <a:pt x="1514" y="536"/>
                  <a:pt x="1520" y="532"/>
                  <a:pt x="1527" y="532"/>
                </a:cubicBezTo>
                <a:cubicBezTo>
                  <a:pt x="1538" y="532"/>
                  <a:pt x="1544" y="539"/>
                  <a:pt x="1544" y="548"/>
                </a:cubicBezTo>
                <a:cubicBezTo>
                  <a:pt x="1544" y="561"/>
                  <a:pt x="1534" y="566"/>
                  <a:pt x="1524" y="566"/>
                </a:cubicBezTo>
                <a:cubicBezTo>
                  <a:pt x="1520" y="566"/>
                  <a:pt x="1520" y="566"/>
                  <a:pt x="1520" y="566"/>
                </a:cubicBezTo>
                <a:cubicBezTo>
                  <a:pt x="1520" y="573"/>
                  <a:pt x="1520" y="573"/>
                  <a:pt x="1520" y="573"/>
                </a:cubicBezTo>
                <a:cubicBezTo>
                  <a:pt x="1523" y="573"/>
                  <a:pt x="1523" y="573"/>
                  <a:pt x="1523" y="573"/>
                </a:cubicBezTo>
                <a:cubicBezTo>
                  <a:pt x="1535" y="573"/>
                  <a:pt x="1547" y="579"/>
                  <a:pt x="1547" y="592"/>
                </a:cubicBezTo>
                <a:cubicBezTo>
                  <a:pt x="1547" y="603"/>
                  <a:pt x="1541" y="612"/>
                  <a:pt x="1527" y="612"/>
                </a:cubicBezTo>
                <a:cubicBezTo>
                  <a:pt x="1517" y="612"/>
                  <a:pt x="1511" y="607"/>
                  <a:pt x="1508" y="598"/>
                </a:cubicBezTo>
                <a:lnTo>
                  <a:pt x="1500" y="601"/>
                </a:lnTo>
                <a:close/>
                <a:moveTo>
                  <a:pt x="1430" y="601"/>
                </a:moveTo>
                <a:cubicBezTo>
                  <a:pt x="1435" y="613"/>
                  <a:pt x="1445" y="619"/>
                  <a:pt x="1458" y="619"/>
                </a:cubicBezTo>
                <a:cubicBezTo>
                  <a:pt x="1477" y="619"/>
                  <a:pt x="1486" y="607"/>
                  <a:pt x="1486" y="593"/>
                </a:cubicBezTo>
                <a:cubicBezTo>
                  <a:pt x="1486" y="581"/>
                  <a:pt x="1478" y="571"/>
                  <a:pt x="1467" y="569"/>
                </a:cubicBezTo>
                <a:cubicBezTo>
                  <a:pt x="1467" y="569"/>
                  <a:pt x="1467" y="569"/>
                  <a:pt x="1467" y="569"/>
                </a:cubicBezTo>
                <a:cubicBezTo>
                  <a:pt x="1477" y="566"/>
                  <a:pt x="1483" y="558"/>
                  <a:pt x="1483" y="548"/>
                </a:cubicBezTo>
                <a:cubicBezTo>
                  <a:pt x="1483" y="533"/>
                  <a:pt x="1472" y="525"/>
                  <a:pt x="1458" y="525"/>
                </a:cubicBezTo>
                <a:cubicBezTo>
                  <a:pt x="1447" y="525"/>
                  <a:pt x="1438" y="529"/>
                  <a:pt x="1433" y="538"/>
                </a:cubicBezTo>
                <a:cubicBezTo>
                  <a:pt x="1441" y="542"/>
                  <a:pt x="1441" y="542"/>
                  <a:pt x="1441" y="542"/>
                </a:cubicBezTo>
                <a:cubicBezTo>
                  <a:pt x="1444" y="536"/>
                  <a:pt x="1450" y="532"/>
                  <a:pt x="1458" y="532"/>
                </a:cubicBezTo>
                <a:cubicBezTo>
                  <a:pt x="1468" y="532"/>
                  <a:pt x="1475" y="539"/>
                  <a:pt x="1475" y="548"/>
                </a:cubicBezTo>
                <a:cubicBezTo>
                  <a:pt x="1475" y="561"/>
                  <a:pt x="1464" y="566"/>
                  <a:pt x="1454" y="566"/>
                </a:cubicBezTo>
                <a:cubicBezTo>
                  <a:pt x="1451" y="566"/>
                  <a:pt x="1451" y="566"/>
                  <a:pt x="1451" y="566"/>
                </a:cubicBezTo>
                <a:cubicBezTo>
                  <a:pt x="1451" y="573"/>
                  <a:pt x="1451" y="573"/>
                  <a:pt x="1451" y="573"/>
                </a:cubicBezTo>
                <a:cubicBezTo>
                  <a:pt x="1454" y="573"/>
                  <a:pt x="1454" y="573"/>
                  <a:pt x="1454" y="573"/>
                </a:cubicBezTo>
                <a:cubicBezTo>
                  <a:pt x="1465" y="573"/>
                  <a:pt x="1478" y="579"/>
                  <a:pt x="1478" y="592"/>
                </a:cubicBezTo>
                <a:cubicBezTo>
                  <a:pt x="1478" y="603"/>
                  <a:pt x="1471" y="612"/>
                  <a:pt x="1458" y="612"/>
                </a:cubicBezTo>
                <a:cubicBezTo>
                  <a:pt x="1447" y="612"/>
                  <a:pt x="1442" y="607"/>
                  <a:pt x="1438" y="598"/>
                </a:cubicBezTo>
                <a:lnTo>
                  <a:pt x="1430" y="601"/>
                </a:lnTo>
                <a:close/>
                <a:moveTo>
                  <a:pt x="1390" y="574"/>
                </a:moveTo>
                <a:cubicBezTo>
                  <a:pt x="1378" y="574"/>
                  <a:pt x="1369" y="565"/>
                  <a:pt x="1369" y="553"/>
                </a:cubicBezTo>
                <a:cubicBezTo>
                  <a:pt x="1369" y="541"/>
                  <a:pt x="1378" y="532"/>
                  <a:pt x="1390" y="532"/>
                </a:cubicBezTo>
                <a:cubicBezTo>
                  <a:pt x="1403" y="532"/>
                  <a:pt x="1411" y="541"/>
                  <a:pt x="1411" y="553"/>
                </a:cubicBezTo>
                <a:cubicBezTo>
                  <a:pt x="1411" y="565"/>
                  <a:pt x="1402" y="574"/>
                  <a:pt x="1390" y="574"/>
                </a:cubicBezTo>
                <a:moveTo>
                  <a:pt x="1377" y="617"/>
                </a:moveTo>
                <a:cubicBezTo>
                  <a:pt x="1387" y="617"/>
                  <a:pt x="1387" y="617"/>
                  <a:pt x="1387" y="617"/>
                </a:cubicBezTo>
                <a:cubicBezTo>
                  <a:pt x="1412" y="576"/>
                  <a:pt x="1412" y="576"/>
                  <a:pt x="1412" y="576"/>
                </a:cubicBezTo>
                <a:cubicBezTo>
                  <a:pt x="1415" y="570"/>
                  <a:pt x="1420" y="563"/>
                  <a:pt x="1420" y="553"/>
                </a:cubicBezTo>
                <a:cubicBezTo>
                  <a:pt x="1420" y="537"/>
                  <a:pt x="1407" y="525"/>
                  <a:pt x="1390" y="525"/>
                </a:cubicBezTo>
                <a:cubicBezTo>
                  <a:pt x="1373" y="525"/>
                  <a:pt x="1360" y="537"/>
                  <a:pt x="1360" y="553"/>
                </a:cubicBezTo>
                <a:cubicBezTo>
                  <a:pt x="1360" y="569"/>
                  <a:pt x="1372" y="581"/>
                  <a:pt x="1388" y="581"/>
                </a:cubicBezTo>
                <a:cubicBezTo>
                  <a:pt x="1393" y="581"/>
                  <a:pt x="1399" y="580"/>
                  <a:pt x="1402" y="577"/>
                </a:cubicBezTo>
                <a:cubicBezTo>
                  <a:pt x="1402" y="577"/>
                  <a:pt x="1402" y="577"/>
                  <a:pt x="1402" y="577"/>
                </a:cubicBezTo>
                <a:lnTo>
                  <a:pt x="1377" y="617"/>
                </a:lnTo>
                <a:close/>
                <a:moveTo>
                  <a:pt x="1301" y="592"/>
                </a:moveTo>
                <a:cubicBezTo>
                  <a:pt x="1301" y="580"/>
                  <a:pt x="1310" y="572"/>
                  <a:pt x="1321" y="572"/>
                </a:cubicBezTo>
                <a:cubicBezTo>
                  <a:pt x="1332" y="572"/>
                  <a:pt x="1341" y="580"/>
                  <a:pt x="1341" y="592"/>
                </a:cubicBezTo>
                <a:cubicBezTo>
                  <a:pt x="1341" y="603"/>
                  <a:pt x="1333" y="612"/>
                  <a:pt x="1321" y="612"/>
                </a:cubicBezTo>
                <a:cubicBezTo>
                  <a:pt x="1309" y="612"/>
                  <a:pt x="1301" y="603"/>
                  <a:pt x="1301" y="592"/>
                </a:cubicBezTo>
                <a:moveTo>
                  <a:pt x="1305" y="548"/>
                </a:moveTo>
                <a:cubicBezTo>
                  <a:pt x="1305" y="538"/>
                  <a:pt x="1312" y="532"/>
                  <a:pt x="1321" y="532"/>
                </a:cubicBezTo>
                <a:cubicBezTo>
                  <a:pt x="1330" y="532"/>
                  <a:pt x="1337" y="538"/>
                  <a:pt x="1337" y="548"/>
                </a:cubicBezTo>
                <a:cubicBezTo>
                  <a:pt x="1337" y="558"/>
                  <a:pt x="1331" y="565"/>
                  <a:pt x="1321" y="565"/>
                </a:cubicBezTo>
                <a:cubicBezTo>
                  <a:pt x="1311" y="565"/>
                  <a:pt x="1305" y="558"/>
                  <a:pt x="1305" y="548"/>
                </a:cubicBezTo>
                <a:moveTo>
                  <a:pt x="1296" y="548"/>
                </a:moveTo>
                <a:cubicBezTo>
                  <a:pt x="1296" y="557"/>
                  <a:pt x="1302" y="566"/>
                  <a:pt x="1311" y="568"/>
                </a:cubicBezTo>
                <a:cubicBezTo>
                  <a:pt x="1311" y="569"/>
                  <a:pt x="1311" y="569"/>
                  <a:pt x="1311" y="569"/>
                </a:cubicBezTo>
                <a:cubicBezTo>
                  <a:pt x="1299" y="571"/>
                  <a:pt x="1293" y="581"/>
                  <a:pt x="1293" y="592"/>
                </a:cubicBezTo>
                <a:cubicBezTo>
                  <a:pt x="1293" y="608"/>
                  <a:pt x="1305" y="619"/>
                  <a:pt x="1321" y="619"/>
                </a:cubicBezTo>
                <a:cubicBezTo>
                  <a:pt x="1337" y="619"/>
                  <a:pt x="1349" y="608"/>
                  <a:pt x="1349" y="592"/>
                </a:cubicBezTo>
                <a:cubicBezTo>
                  <a:pt x="1349" y="581"/>
                  <a:pt x="1343" y="571"/>
                  <a:pt x="1331" y="569"/>
                </a:cubicBezTo>
                <a:cubicBezTo>
                  <a:pt x="1331" y="568"/>
                  <a:pt x="1331" y="568"/>
                  <a:pt x="1331" y="568"/>
                </a:cubicBezTo>
                <a:cubicBezTo>
                  <a:pt x="1340" y="566"/>
                  <a:pt x="1346" y="557"/>
                  <a:pt x="1346" y="548"/>
                </a:cubicBezTo>
                <a:cubicBezTo>
                  <a:pt x="1346" y="534"/>
                  <a:pt x="1335" y="525"/>
                  <a:pt x="1321" y="525"/>
                </a:cubicBezTo>
                <a:cubicBezTo>
                  <a:pt x="1307" y="525"/>
                  <a:pt x="1296" y="534"/>
                  <a:pt x="1296" y="548"/>
                </a:cubicBezTo>
                <a:moveTo>
                  <a:pt x="1230" y="588"/>
                </a:moveTo>
                <a:cubicBezTo>
                  <a:pt x="1198" y="588"/>
                  <a:pt x="1198" y="588"/>
                  <a:pt x="1198" y="588"/>
                </a:cubicBezTo>
                <a:cubicBezTo>
                  <a:pt x="1230" y="535"/>
                  <a:pt x="1230" y="535"/>
                  <a:pt x="1230" y="535"/>
                </a:cubicBezTo>
                <a:cubicBezTo>
                  <a:pt x="1230" y="535"/>
                  <a:pt x="1230" y="535"/>
                  <a:pt x="1230" y="535"/>
                </a:cubicBezTo>
                <a:lnTo>
                  <a:pt x="1230" y="588"/>
                </a:lnTo>
                <a:close/>
                <a:moveTo>
                  <a:pt x="1230" y="617"/>
                </a:moveTo>
                <a:cubicBezTo>
                  <a:pt x="1238" y="617"/>
                  <a:pt x="1238" y="617"/>
                  <a:pt x="1238" y="617"/>
                </a:cubicBezTo>
                <a:cubicBezTo>
                  <a:pt x="1238" y="595"/>
                  <a:pt x="1238" y="595"/>
                  <a:pt x="1238" y="595"/>
                </a:cubicBezTo>
                <a:cubicBezTo>
                  <a:pt x="1251" y="595"/>
                  <a:pt x="1251" y="595"/>
                  <a:pt x="1251" y="595"/>
                </a:cubicBezTo>
                <a:cubicBezTo>
                  <a:pt x="1251" y="588"/>
                  <a:pt x="1251" y="588"/>
                  <a:pt x="1251" y="588"/>
                </a:cubicBezTo>
                <a:cubicBezTo>
                  <a:pt x="1238" y="588"/>
                  <a:pt x="1238" y="588"/>
                  <a:pt x="1238" y="588"/>
                </a:cubicBezTo>
                <a:cubicBezTo>
                  <a:pt x="1238" y="526"/>
                  <a:pt x="1238" y="526"/>
                  <a:pt x="1238" y="526"/>
                </a:cubicBezTo>
                <a:cubicBezTo>
                  <a:pt x="1227" y="526"/>
                  <a:pt x="1227" y="526"/>
                  <a:pt x="1227" y="526"/>
                </a:cubicBezTo>
                <a:cubicBezTo>
                  <a:pt x="1191" y="586"/>
                  <a:pt x="1191" y="586"/>
                  <a:pt x="1191" y="586"/>
                </a:cubicBezTo>
                <a:cubicBezTo>
                  <a:pt x="1191" y="595"/>
                  <a:pt x="1191" y="595"/>
                  <a:pt x="1191" y="595"/>
                </a:cubicBezTo>
                <a:cubicBezTo>
                  <a:pt x="1230" y="595"/>
                  <a:pt x="1230" y="595"/>
                  <a:pt x="1230" y="595"/>
                </a:cubicBezTo>
                <a:lnTo>
                  <a:pt x="1230" y="617"/>
                </a:lnTo>
                <a:close/>
                <a:moveTo>
                  <a:pt x="1160" y="617"/>
                </a:moveTo>
                <a:cubicBezTo>
                  <a:pt x="1167" y="617"/>
                  <a:pt x="1167" y="617"/>
                  <a:pt x="1167" y="617"/>
                </a:cubicBezTo>
                <a:cubicBezTo>
                  <a:pt x="1167" y="526"/>
                  <a:pt x="1167" y="526"/>
                  <a:pt x="1167" y="526"/>
                </a:cubicBezTo>
                <a:cubicBezTo>
                  <a:pt x="1161" y="526"/>
                  <a:pt x="1161" y="526"/>
                  <a:pt x="1161" y="526"/>
                </a:cubicBezTo>
                <a:cubicBezTo>
                  <a:pt x="1138" y="545"/>
                  <a:pt x="1138" y="545"/>
                  <a:pt x="1138" y="545"/>
                </a:cubicBezTo>
                <a:cubicBezTo>
                  <a:pt x="1143" y="551"/>
                  <a:pt x="1143" y="551"/>
                  <a:pt x="1143" y="551"/>
                </a:cubicBezTo>
                <a:cubicBezTo>
                  <a:pt x="1160" y="537"/>
                  <a:pt x="1160" y="537"/>
                  <a:pt x="1160" y="537"/>
                </a:cubicBezTo>
                <a:cubicBezTo>
                  <a:pt x="1160" y="537"/>
                  <a:pt x="1160" y="537"/>
                  <a:pt x="1160" y="537"/>
                </a:cubicBezTo>
                <a:lnTo>
                  <a:pt x="1160" y="617"/>
                </a:lnTo>
                <a:close/>
                <a:moveTo>
                  <a:pt x="1100" y="569"/>
                </a:moveTo>
                <a:cubicBezTo>
                  <a:pt x="1112" y="569"/>
                  <a:pt x="1122" y="579"/>
                  <a:pt x="1122" y="590"/>
                </a:cubicBezTo>
                <a:cubicBezTo>
                  <a:pt x="1122" y="603"/>
                  <a:pt x="1113" y="612"/>
                  <a:pt x="1100" y="612"/>
                </a:cubicBezTo>
                <a:cubicBezTo>
                  <a:pt x="1088" y="612"/>
                  <a:pt x="1079" y="603"/>
                  <a:pt x="1079" y="590"/>
                </a:cubicBezTo>
                <a:cubicBezTo>
                  <a:pt x="1079" y="579"/>
                  <a:pt x="1089" y="569"/>
                  <a:pt x="1100" y="569"/>
                </a:cubicBezTo>
                <a:moveTo>
                  <a:pt x="1113" y="526"/>
                </a:moveTo>
                <a:cubicBezTo>
                  <a:pt x="1103" y="526"/>
                  <a:pt x="1103" y="526"/>
                  <a:pt x="1103" y="526"/>
                </a:cubicBezTo>
                <a:cubicBezTo>
                  <a:pt x="1079" y="567"/>
                  <a:pt x="1079" y="567"/>
                  <a:pt x="1079" y="567"/>
                </a:cubicBezTo>
                <a:cubicBezTo>
                  <a:pt x="1075" y="573"/>
                  <a:pt x="1071" y="581"/>
                  <a:pt x="1071" y="590"/>
                </a:cubicBezTo>
                <a:cubicBezTo>
                  <a:pt x="1071" y="607"/>
                  <a:pt x="1083" y="619"/>
                  <a:pt x="1100" y="619"/>
                </a:cubicBezTo>
                <a:cubicBezTo>
                  <a:pt x="1117" y="619"/>
                  <a:pt x="1130" y="607"/>
                  <a:pt x="1130" y="590"/>
                </a:cubicBezTo>
                <a:cubicBezTo>
                  <a:pt x="1130" y="575"/>
                  <a:pt x="1118" y="563"/>
                  <a:pt x="1102" y="563"/>
                </a:cubicBezTo>
                <a:cubicBezTo>
                  <a:pt x="1098" y="563"/>
                  <a:pt x="1092" y="564"/>
                  <a:pt x="1089" y="566"/>
                </a:cubicBezTo>
                <a:cubicBezTo>
                  <a:pt x="1089" y="566"/>
                  <a:pt x="1089" y="566"/>
                  <a:pt x="1089" y="566"/>
                </a:cubicBezTo>
                <a:lnTo>
                  <a:pt x="1113" y="526"/>
                </a:lnTo>
                <a:close/>
                <a:moveTo>
                  <a:pt x="1033" y="574"/>
                </a:moveTo>
                <a:cubicBezTo>
                  <a:pt x="1022" y="574"/>
                  <a:pt x="1012" y="565"/>
                  <a:pt x="1012" y="553"/>
                </a:cubicBezTo>
                <a:cubicBezTo>
                  <a:pt x="1012" y="541"/>
                  <a:pt x="1021" y="532"/>
                  <a:pt x="1033" y="532"/>
                </a:cubicBezTo>
                <a:cubicBezTo>
                  <a:pt x="1046" y="532"/>
                  <a:pt x="1055" y="541"/>
                  <a:pt x="1055" y="553"/>
                </a:cubicBezTo>
                <a:cubicBezTo>
                  <a:pt x="1055" y="565"/>
                  <a:pt x="1045" y="574"/>
                  <a:pt x="1033" y="574"/>
                </a:cubicBezTo>
                <a:moveTo>
                  <a:pt x="1020" y="617"/>
                </a:moveTo>
                <a:cubicBezTo>
                  <a:pt x="1030" y="617"/>
                  <a:pt x="1030" y="617"/>
                  <a:pt x="1030" y="617"/>
                </a:cubicBezTo>
                <a:cubicBezTo>
                  <a:pt x="1055" y="576"/>
                  <a:pt x="1055" y="576"/>
                  <a:pt x="1055" y="576"/>
                </a:cubicBezTo>
                <a:cubicBezTo>
                  <a:pt x="1058" y="570"/>
                  <a:pt x="1063" y="563"/>
                  <a:pt x="1063" y="553"/>
                </a:cubicBezTo>
                <a:cubicBezTo>
                  <a:pt x="1063" y="537"/>
                  <a:pt x="1051" y="525"/>
                  <a:pt x="1033" y="525"/>
                </a:cubicBezTo>
                <a:cubicBezTo>
                  <a:pt x="1016" y="525"/>
                  <a:pt x="1004" y="537"/>
                  <a:pt x="1004" y="553"/>
                </a:cubicBezTo>
                <a:cubicBezTo>
                  <a:pt x="1004" y="569"/>
                  <a:pt x="1015" y="581"/>
                  <a:pt x="1031" y="581"/>
                </a:cubicBezTo>
                <a:cubicBezTo>
                  <a:pt x="1036" y="581"/>
                  <a:pt x="1042" y="580"/>
                  <a:pt x="1045" y="577"/>
                </a:cubicBezTo>
                <a:cubicBezTo>
                  <a:pt x="1045" y="577"/>
                  <a:pt x="1045" y="577"/>
                  <a:pt x="1045" y="577"/>
                </a:cubicBezTo>
                <a:lnTo>
                  <a:pt x="1020" y="617"/>
                </a:lnTo>
                <a:close/>
                <a:moveTo>
                  <a:pt x="906" y="601"/>
                </a:moveTo>
                <a:cubicBezTo>
                  <a:pt x="910" y="613"/>
                  <a:pt x="920" y="619"/>
                  <a:pt x="934" y="619"/>
                </a:cubicBezTo>
                <a:cubicBezTo>
                  <a:pt x="952" y="619"/>
                  <a:pt x="962" y="607"/>
                  <a:pt x="962" y="593"/>
                </a:cubicBezTo>
                <a:cubicBezTo>
                  <a:pt x="962" y="581"/>
                  <a:pt x="954" y="571"/>
                  <a:pt x="942" y="569"/>
                </a:cubicBezTo>
                <a:cubicBezTo>
                  <a:pt x="942" y="569"/>
                  <a:pt x="942" y="569"/>
                  <a:pt x="942" y="569"/>
                </a:cubicBezTo>
                <a:cubicBezTo>
                  <a:pt x="953" y="566"/>
                  <a:pt x="958" y="558"/>
                  <a:pt x="958" y="548"/>
                </a:cubicBezTo>
                <a:cubicBezTo>
                  <a:pt x="958" y="533"/>
                  <a:pt x="947" y="525"/>
                  <a:pt x="933" y="525"/>
                </a:cubicBezTo>
                <a:cubicBezTo>
                  <a:pt x="923" y="525"/>
                  <a:pt x="914" y="529"/>
                  <a:pt x="909" y="538"/>
                </a:cubicBezTo>
                <a:cubicBezTo>
                  <a:pt x="916" y="542"/>
                  <a:pt x="916" y="542"/>
                  <a:pt x="916" y="542"/>
                </a:cubicBezTo>
                <a:cubicBezTo>
                  <a:pt x="920" y="536"/>
                  <a:pt x="926" y="532"/>
                  <a:pt x="933" y="532"/>
                </a:cubicBezTo>
                <a:cubicBezTo>
                  <a:pt x="943" y="532"/>
                  <a:pt x="950" y="539"/>
                  <a:pt x="950" y="548"/>
                </a:cubicBezTo>
                <a:cubicBezTo>
                  <a:pt x="950" y="561"/>
                  <a:pt x="939" y="566"/>
                  <a:pt x="930" y="566"/>
                </a:cubicBezTo>
                <a:cubicBezTo>
                  <a:pt x="926" y="566"/>
                  <a:pt x="926" y="566"/>
                  <a:pt x="926" y="566"/>
                </a:cubicBezTo>
                <a:cubicBezTo>
                  <a:pt x="926" y="573"/>
                  <a:pt x="926" y="573"/>
                  <a:pt x="926" y="573"/>
                </a:cubicBezTo>
                <a:cubicBezTo>
                  <a:pt x="929" y="573"/>
                  <a:pt x="929" y="573"/>
                  <a:pt x="929" y="573"/>
                </a:cubicBezTo>
                <a:cubicBezTo>
                  <a:pt x="941" y="573"/>
                  <a:pt x="953" y="579"/>
                  <a:pt x="953" y="592"/>
                </a:cubicBezTo>
                <a:cubicBezTo>
                  <a:pt x="953" y="603"/>
                  <a:pt x="946" y="612"/>
                  <a:pt x="933" y="612"/>
                </a:cubicBezTo>
                <a:cubicBezTo>
                  <a:pt x="923" y="612"/>
                  <a:pt x="917" y="607"/>
                  <a:pt x="914" y="598"/>
                </a:cubicBezTo>
                <a:lnTo>
                  <a:pt x="906" y="601"/>
                </a:lnTo>
                <a:close/>
                <a:moveTo>
                  <a:pt x="834" y="617"/>
                </a:moveTo>
                <a:cubicBezTo>
                  <a:pt x="842" y="617"/>
                  <a:pt x="842" y="617"/>
                  <a:pt x="842" y="617"/>
                </a:cubicBezTo>
                <a:cubicBezTo>
                  <a:pt x="842" y="526"/>
                  <a:pt x="842" y="526"/>
                  <a:pt x="842" y="526"/>
                </a:cubicBezTo>
                <a:cubicBezTo>
                  <a:pt x="835" y="526"/>
                  <a:pt x="835" y="526"/>
                  <a:pt x="835" y="526"/>
                </a:cubicBezTo>
                <a:cubicBezTo>
                  <a:pt x="813" y="545"/>
                  <a:pt x="813" y="545"/>
                  <a:pt x="813" y="545"/>
                </a:cubicBezTo>
                <a:cubicBezTo>
                  <a:pt x="817" y="551"/>
                  <a:pt x="817" y="551"/>
                  <a:pt x="817" y="551"/>
                </a:cubicBezTo>
                <a:cubicBezTo>
                  <a:pt x="834" y="537"/>
                  <a:pt x="834" y="537"/>
                  <a:pt x="834" y="537"/>
                </a:cubicBezTo>
                <a:cubicBezTo>
                  <a:pt x="834" y="537"/>
                  <a:pt x="834" y="537"/>
                  <a:pt x="834" y="537"/>
                </a:cubicBezTo>
                <a:lnTo>
                  <a:pt x="834" y="617"/>
                </a:lnTo>
                <a:close/>
                <a:moveTo>
                  <a:pt x="775" y="569"/>
                </a:moveTo>
                <a:cubicBezTo>
                  <a:pt x="786" y="569"/>
                  <a:pt x="796" y="579"/>
                  <a:pt x="796" y="590"/>
                </a:cubicBezTo>
                <a:cubicBezTo>
                  <a:pt x="796" y="603"/>
                  <a:pt x="787" y="612"/>
                  <a:pt x="775" y="612"/>
                </a:cubicBezTo>
                <a:cubicBezTo>
                  <a:pt x="762" y="612"/>
                  <a:pt x="753" y="603"/>
                  <a:pt x="753" y="590"/>
                </a:cubicBezTo>
                <a:cubicBezTo>
                  <a:pt x="753" y="579"/>
                  <a:pt x="763" y="569"/>
                  <a:pt x="775" y="569"/>
                </a:cubicBezTo>
                <a:moveTo>
                  <a:pt x="787" y="526"/>
                </a:moveTo>
                <a:cubicBezTo>
                  <a:pt x="778" y="526"/>
                  <a:pt x="778" y="526"/>
                  <a:pt x="778" y="526"/>
                </a:cubicBezTo>
                <a:cubicBezTo>
                  <a:pt x="753" y="567"/>
                  <a:pt x="753" y="567"/>
                  <a:pt x="753" y="567"/>
                </a:cubicBezTo>
                <a:cubicBezTo>
                  <a:pt x="750" y="573"/>
                  <a:pt x="745" y="581"/>
                  <a:pt x="745" y="590"/>
                </a:cubicBezTo>
                <a:cubicBezTo>
                  <a:pt x="745" y="607"/>
                  <a:pt x="757" y="619"/>
                  <a:pt x="775" y="619"/>
                </a:cubicBezTo>
                <a:cubicBezTo>
                  <a:pt x="792" y="619"/>
                  <a:pt x="804" y="607"/>
                  <a:pt x="804" y="590"/>
                </a:cubicBezTo>
                <a:cubicBezTo>
                  <a:pt x="804" y="575"/>
                  <a:pt x="793" y="563"/>
                  <a:pt x="776" y="563"/>
                </a:cubicBezTo>
                <a:cubicBezTo>
                  <a:pt x="772" y="563"/>
                  <a:pt x="766" y="564"/>
                  <a:pt x="763" y="566"/>
                </a:cubicBezTo>
                <a:cubicBezTo>
                  <a:pt x="763" y="566"/>
                  <a:pt x="763" y="566"/>
                  <a:pt x="763" y="566"/>
                </a:cubicBezTo>
                <a:lnTo>
                  <a:pt x="787" y="526"/>
                </a:lnTo>
                <a:close/>
                <a:moveTo>
                  <a:pt x="664" y="581"/>
                </a:moveTo>
                <a:cubicBezTo>
                  <a:pt x="694" y="581"/>
                  <a:pt x="694" y="581"/>
                  <a:pt x="694" y="581"/>
                </a:cubicBezTo>
                <a:cubicBezTo>
                  <a:pt x="694" y="611"/>
                  <a:pt x="694" y="611"/>
                  <a:pt x="694" y="611"/>
                </a:cubicBezTo>
                <a:cubicBezTo>
                  <a:pt x="700" y="611"/>
                  <a:pt x="700" y="611"/>
                  <a:pt x="700" y="611"/>
                </a:cubicBezTo>
                <a:cubicBezTo>
                  <a:pt x="700" y="581"/>
                  <a:pt x="700" y="581"/>
                  <a:pt x="700" y="581"/>
                </a:cubicBezTo>
                <a:cubicBezTo>
                  <a:pt x="730" y="581"/>
                  <a:pt x="730" y="581"/>
                  <a:pt x="730" y="581"/>
                </a:cubicBezTo>
                <a:cubicBezTo>
                  <a:pt x="730" y="575"/>
                  <a:pt x="730" y="575"/>
                  <a:pt x="730" y="575"/>
                </a:cubicBezTo>
                <a:cubicBezTo>
                  <a:pt x="700" y="575"/>
                  <a:pt x="700" y="575"/>
                  <a:pt x="700" y="575"/>
                </a:cubicBezTo>
                <a:cubicBezTo>
                  <a:pt x="700" y="546"/>
                  <a:pt x="700" y="546"/>
                  <a:pt x="700" y="546"/>
                </a:cubicBezTo>
                <a:cubicBezTo>
                  <a:pt x="694" y="546"/>
                  <a:pt x="694" y="546"/>
                  <a:pt x="694" y="546"/>
                </a:cubicBezTo>
                <a:cubicBezTo>
                  <a:pt x="694" y="575"/>
                  <a:pt x="694" y="575"/>
                  <a:pt x="694" y="575"/>
                </a:cubicBezTo>
                <a:cubicBezTo>
                  <a:pt x="664" y="575"/>
                  <a:pt x="664" y="575"/>
                  <a:pt x="664" y="575"/>
                </a:cubicBezTo>
                <a:lnTo>
                  <a:pt x="664" y="581"/>
                </a:lnTo>
                <a:close/>
                <a:moveTo>
                  <a:pt x="565" y="583"/>
                </a:moveTo>
                <a:cubicBezTo>
                  <a:pt x="565" y="579"/>
                  <a:pt x="569" y="563"/>
                  <a:pt x="586" y="563"/>
                </a:cubicBezTo>
                <a:cubicBezTo>
                  <a:pt x="597" y="563"/>
                  <a:pt x="607" y="572"/>
                  <a:pt x="607" y="583"/>
                </a:cubicBezTo>
                <a:lnTo>
                  <a:pt x="565" y="583"/>
                </a:lnTo>
                <a:close/>
                <a:moveTo>
                  <a:pt x="607" y="601"/>
                </a:moveTo>
                <a:cubicBezTo>
                  <a:pt x="603" y="608"/>
                  <a:pt x="595" y="612"/>
                  <a:pt x="587" y="612"/>
                </a:cubicBezTo>
                <a:cubicBezTo>
                  <a:pt x="569" y="612"/>
                  <a:pt x="565" y="596"/>
                  <a:pt x="565" y="589"/>
                </a:cubicBezTo>
                <a:cubicBezTo>
                  <a:pt x="614" y="589"/>
                  <a:pt x="614" y="589"/>
                  <a:pt x="614" y="589"/>
                </a:cubicBezTo>
                <a:cubicBezTo>
                  <a:pt x="614" y="584"/>
                  <a:pt x="614" y="584"/>
                  <a:pt x="614" y="584"/>
                </a:cubicBezTo>
                <a:cubicBezTo>
                  <a:pt x="614" y="570"/>
                  <a:pt x="605" y="556"/>
                  <a:pt x="586" y="556"/>
                </a:cubicBezTo>
                <a:cubicBezTo>
                  <a:pt x="569" y="556"/>
                  <a:pt x="557" y="570"/>
                  <a:pt x="557" y="587"/>
                </a:cubicBezTo>
                <a:cubicBezTo>
                  <a:pt x="557" y="606"/>
                  <a:pt x="569" y="619"/>
                  <a:pt x="587" y="619"/>
                </a:cubicBezTo>
                <a:cubicBezTo>
                  <a:pt x="597" y="619"/>
                  <a:pt x="606" y="615"/>
                  <a:pt x="612" y="606"/>
                </a:cubicBezTo>
                <a:lnTo>
                  <a:pt x="607" y="601"/>
                </a:lnTo>
                <a:close/>
                <a:moveTo>
                  <a:pt x="487" y="617"/>
                </a:moveTo>
                <a:cubicBezTo>
                  <a:pt x="495" y="617"/>
                  <a:pt x="495" y="617"/>
                  <a:pt x="495" y="617"/>
                </a:cubicBezTo>
                <a:cubicBezTo>
                  <a:pt x="495" y="587"/>
                  <a:pt x="495" y="587"/>
                  <a:pt x="495" y="587"/>
                </a:cubicBezTo>
                <a:cubicBezTo>
                  <a:pt x="495" y="571"/>
                  <a:pt x="504" y="563"/>
                  <a:pt x="515" y="563"/>
                </a:cubicBezTo>
                <a:cubicBezTo>
                  <a:pt x="527" y="563"/>
                  <a:pt x="530" y="573"/>
                  <a:pt x="530" y="582"/>
                </a:cubicBezTo>
                <a:cubicBezTo>
                  <a:pt x="530" y="617"/>
                  <a:pt x="530" y="617"/>
                  <a:pt x="530" y="617"/>
                </a:cubicBezTo>
                <a:cubicBezTo>
                  <a:pt x="538" y="617"/>
                  <a:pt x="538" y="617"/>
                  <a:pt x="538" y="617"/>
                </a:cubicBezTo>
                <a:cubicBezTo>
                  <a:pt x="538" y="582"/>
                  <a:pt x="538" y="582"/>
                  <a:pt x="538" y="582"/>
                </a:cubicBezTo>
                <a:cubicBezTo>
                  <a:pt x="538" y="569"/>
                  <a:pt x="534" y="556"/>
                  <a:pt x="515" y="556"/>
                </a:cubicBezTo>
                <a:cubicBezTo>
                  <a:pt x="506" y="556"/>
                  <a:pt x="498" y="562"/>
                  <a:pt x="495" y="568"/>
                </a:cubicBezTo>
                <a:cubicBezTo>
                  <a:pt x="495" y="568"/>
                  <a:pt x="495" y="568"/>
                  <a:pt x="495" y="568"/>
                </a:cubicBezTo>
                <a:cubicBezTo>
                  <a:pt x="494" y="567"/>
                  <a:pt x="494" y="562"/>
                  <a:pt x="494" y="558"/>
                </a:cubicBezTo>
                <a:cubicBezTo>
                  <a:pt x="486" y="558"/>
                  <a:pt x="486" y="558"/>
                  <a:pt x="486" y="558"/>
                </a:cubicBezTo>
                <a:cubicBezTo>
                  <a:pt x="486" y="561"/>
                  <a:pt x="487" y="570"/>
                  <a:pt x="487" y="575"/>
                </a:cubicBezTo>
                <a:lnTo>
                  <a:pt x="487" y="617"/>
                </a:lnTo>
                <a:close/>
                <a:moveTo>
                  <a:pt x="413" y="587"/>
                </a:moveTo>
                <a:cubicBezTo>
                  <a:pt x="413" y="574"/>
                  <a:pt x="422" y="563"/>
                  <a:pt x="437" y="563"/>
                </a:cubicBezTo>
                <a:cubicBezTo>
                  <a:pt x="451" y="563"/>
                  <a:pt x="460" y="574"/>
                  <a:pt x="460" y="587"/>
                </a:cubicBezTo>
                <a:cubicBezTo>
                  <a:pt x="460" y="601"/>
                  <a:pt x="451" y="612"/>
                  <a:pt x="437" y="612"/>
                </a:cubicBezTo>
                <a:cubicBezTo>
                  <a:pt x="422" y="612"/>
                  <a:pt x="413" y="601"/>
                  <a:pt x="413" y="587"/>
                </a:cubicBezTo>
                <a:moveTo>
                  <a:pt x="406" y="587"/>
                </a:moveTo>
                <a:cubicBezTo>
                  <a:pt x="406" y="606"/>
                  <a:pt x="418" y="619"/>
                  <a:pt x="437" y="619"/>
                </a:cubicBezTo>
                <a:cubicBezTo>
                  <a:pt x="455" y="619"/>
                  <a:pt x="468" y="606"/>
                  <a:pt x="468" y="587"/>
                </a:cubicBezTo>
                <a:cubicBezTo>
                  <a:pt x="468" y="569"/>
                  <a:pt x="455" y="556"/>
                  <a:pt x="437" y="556"/>
                </a:cubicBezTo>
                <a:cubicBezTo>
                  <a:pt x="418" y="556"/>
                  <a:pt x="406" y="569"/>
                  <a:pt x="406" y="587"/>
                </a:cubicBezTo>
                <a:moveTo>
                  <a:pt x="336" y="617"/>
                </a:moveTo>
                <a:cubicBezTo>
                  <a:pt x="343" y="617"/>
                  <a:pt x="343" y="617"/>
                  <a:pt x="343" y="617"/>
                </a:cubicBezTo>
                <a:cubicBezTo>
                  <a:pt x="343" y="587"/>
                  <a:pt x="343" y="587"/>
                  <a:pt x="343" y="587"/>
                </a:cubicBezTo>
                <a:cubicBezTo>
                  <a:pt x="343" y="571"/>
                  <a:pt x="352" y="563"/>
                  <a:pt x="364" y="563"/>
                </a:cubicBezTo>
                <a:cubicBezTo>
                  <a:pt x="376" y="563"/>
                  <a:pt x="379" y="573"/>
                  <a:pt x="379" y="582"/>
                </a:cubicBezTo>
                <a:cubicBezTo>
                  <a:pt x="379" y="617"/>
                  <a:pt x="379" y="617"/>
                  <a:pt x="379" y="617"/>
                </a:cubicBezTo>
                <a:cubicBezTo>
                  <a:pt x="386" y="617"/>
                  <a:pt x="386" y="617"/>
                  <a:pt x="386" y="617"/>
                </a:cubicBezTo>
                <a:cubicBezTo>
                  <a:pt x="386" y="582"/>
                  <a:pt x="386" y="582"/>
                  <a:pt x="386" y="582"/>
                </a:cubicBezTo>
                <a:cubicBezTo>
                  <a:pt x="386" y="569"/>
                  <a:pt x="382" y="556"/>
                  <a:pt x="364" y="556"/>
                </a:cubicBezTo>
                <a:cubicBezTo>
                  <a:pt x="354" y="556"/>
                  <a:pt x="347" y="562"/>
                  <a:pt x="344" y="568"/>
                </a:cubicBezTo>
                <a:cubicBezTo>
                  <a:pt x="343" y="568"/>
                  <a:pt x="343" y="568"/>
                  <a:pt x="343" y="568"/>
                </a:cubicBezTo>
                <a:cubicBezTo>
                  <a:pt x="343" y="520"/>
                  <a:pt x="343" y="520"/>
                  <a:pt x="343" y="520"/>
                </a:cubicBezTo>
                <a:cubicBezTo>
                  <a:pt x="336" y="520"/>
                  <a:pt x="336" y="520"/>
                  <a:pt x="336" y="520"/>
                </a:cubicBezTo>
                <a:lnTo>
                  <a:pt x="336" y="617"/>
                </a:lnTo>
                <a:close/>
                <a:moveTo>
                  <a:pt x="260" y="587"/>
                </a:moveTo>
                <a:cubicBezTo>
                  <a:pt x="260" y="574"/>
                  <a:pt x="271" y="563"/>
                  <a:pt x="285" y="563"/>
                </a:cubicBezTo>
                <a:cubicBezTo>
                  <a:pt x="300" y="563"/>
                  <a:pt x="308" y="574"/>
                  <a:pt x="308" y="587"/>
                </a:cubicBezTo>
                <a:cubicBezTo>
                  <a:pt x="308" y="601"/>
                  <a:pt x="300" y="612"/>
                  <a:pt x="285" y="612"/>
                </a:cubicBezTo>
                <a:cubicBezTo>
                  <a:pt x="271" y="612"/>
                  <a:pt x="260" y="601"/>
                  <a:pt x="260" y="587"/>
                </a:cubicBezTo>
                <a:moveTo>
                  <a:pt x="253" y="646"/>
                </a:moveTo>
                <a:cubicBezTo>
                  <a:pt x="261" y="646"/>
                  <a:pt x="261" y="646"/>
                  <a:pt x="261" y="646"/>
                </a:cubicBezTo>
                <a:cubicBezTo>
                  <a:pt x="261" y="607"/>
                  <a:pt x="261" y="607"/>
                  <a:pt x="261" y="607"/>
                </a:cubicBezTo>
                <a:cubicBezTo>
                  <a:pt x="261" y="607"/>
                  <a:pt x="261" y="607"/>
                  <a:pt x="261" y="607"/>
                </a:cubicBezTo>
                <a:cubicBezTo>
                  <a:pt x="266" y="615"/>
                  <a:pt x="276" y="619"/>
                  <a:pt x="285" y="619"/>
                </a:cubicBezTo>
                <a:cubicBezTo>
                  <a:pt x="303" y="619"/>
                  <a:pt x="316" y="606"/>
                  <a:pt x="316" y="587"/>
                </a:cubicBezTo>
                <a:cubicBezTo>
                  <a:pt x="316" y="569"/>
                  <a:pt x="303" y="556"/>
                  <a:pt x="285" y="556"/>
                </a:cubicBezTo>
                <a:cubicBezTo>
                  <a:pt x="276" y="556"/>
                  <a:pt x="266" y="560"/>
                  <a:pt x="261" y="568"/>
                </a:cubicBezTo>
                <a:cubicBezTo>
                  <a:pt x="261" y="568"/>
                  <a:pt x="261" y="568"/>
                  <a:pt x="261" y="568"/>
                </a:cubicBezTo>
                <a:cubicBezTo>
                  <a:pt x="261" y="558"/>
                  <a:pt x="261" y="558"/>
                  <a:pt x="261" y="558"/>
                </a:cubicBezTo>
                <a:cubicBezTo>
                  <a:pt x="253" y="558"/>
                  <a:pt x="253" y="558"/>
                  <a:pt x="253" y="558"/>
                </a:cubicBezTo>
                <a:lnTo>
                  <a:pt x="253" y="646"/>
                </a:lnTo>
                <a:close/>
                <a:moveTo>
                  <a:pt x="185" y="583"/>
                </a:moveTo>
                <a:cubicBezTo>
                  <a:pt x="185" y="579"/>
                  <a:pt x="190" y="563"/>
                  <a:pt x="207" y="563"/>
                </a:cubicBezTo>
                <a:cubicBezTo>
                  <a:pt x="218" y="563"/>
                  <a:pt x="227" y="572"/>
                  <a:pt x="227" y="583"/>
                </a:cubicBezTo>
                <a:lnTo>
                  <a:pt x="185" y="583"/>
                </a:lnTo>
                <a:close/>
                <a:moveTo>
                  <a:pt x="227" y="601"/>
                </a:moveTo>
                <a:cubicBezTo>
                  <a:pt x="224" y="608"/>
                  <a:pt x="215" y="612"/>
                  <a:pt x="208" y="612"/>
                </a:cubicBezTo>
                <a:cubicBezTo>
                  <a:pt x="190" y="612"/>
                  <a:pt x="185" y="596"/>
                  <a:pt x="185" y="589"/>
                </a:cubicBezTo>
                <a:cubicBezTo>
                  <a:pt x="235" y="589"/>
                  <a:pt x="235" y="589"/>
                  <a:pt x="235" y="589"/>
                </a:cubicBezTo>
                <a:cubicBezTo>
                  <a:pt x="235" y="584"/>
                  <a:pt x="235" y="584"/>
                  <a:pt x="235" y="584"/>
                </a:cubicBezTo>
                <a:cubicBezTo>
                  <a:pt x="235" y="570"/>
                  <a:pt x="225" y="556"/>
                  <a:pt x="207" y="556"/>
                </a:cubicBezTo>
                <a:cubicBezTo>
                  <a:pt x="190" y="556"/>
                  <a:pt x="177" y="570"/>
                  <a:pt x="177" y="587"/>
                </a:cubicBezTo>
                <a:cubicBezTo>
                  <a:pt x="177" y="606"/>
                  <a:pt x="189" y="619"/>
                  <a:pt x="207" y="619"/>
                </a:cubicBezTo>
                <a:cubicBezTo>
                  <a:pt x="218" y="619"/>
                  <a:pt x="227" y="615"/>
                  <a:pt x="233" y="606"/>
                </a:cubicBezTo>
                <a:lnTo>
                  <a:pt x="227" y="601"/>
                </a:lnTo>
                <a:close/>
                <a:moveTo>
                  <a:pt x="150" y="617"/>
                </a:moveTo>
                <a:cubicBezTo>
                  <a:pt x="157" y="617"/>
                  <a:pt x="157" y="617"/>
                  <a:pt x="157" y="617"/>
                </a:cubicBezTo>
                <a:cubicBezTo>
                  <a:pt x="157" y="520"/>
                  <a:pt x="157" y="520"/>
                  <a:pt x="157" y="520"/>
                </a:cubicBezTo>
                <a:cubicBezTo>
                  <a:pt x="150" y="520"/>
                  <a:pt x="150" y="520"/>
                  <a:pt x="150" y="520"/>
                </a:cubicBezTo>
                <a:lnTo>
                  <a:pt x="150" y="617"/>
                </a:lnTo>
                <a:close/>
                <a:moveTo>
                  <a:pt x="80" y="583"/>
                </a:moveTo>
                <a:cubicBezTo>
                  <a:pt x="80" y="579"/>
                  <a:pt x="84" y="563"/>
                  <a:pt x="101" y="563"/>
                </a:cubicBezTo>
                <a:cubicBezTo>
                  <a:pt x="112" y="563"/>
                  <a:pt x="122" y="572"/>
                  <a:pt x="122" y="583"/>
                </a:cubicBezTo>
                <a:lnTo>
                  <a:pt x="80" y="583"/>
                </a:lnTo>
                <a:close/>
                <a:moveTo>
                  <a:pt x="122" y="601"/>
                </a:moveTo>
                <a:cubicBezTo>
                  <a:pt x="118" y="608"/>
                  <a:pt x="110" y="612"/>
                  <a:pt x="102" y="612"/>
                </a:cubicBezTo>
                <a:cubicBezTo>
                  <a:pt x="84" y="612"/>
                  <a:pt x="80" y="596"/>
                  <a:pt x="80" y="589"/>
                </a:cubicBezTo>
                <a:cubicBezTo>
                  <a:pt x="129" y="589"/>
                  <a:pt x="129" y="589"/>
                  <a:pt x="129" y="589"/>
                </a:cubicBezTo>
                <a:cubicBezTo>
                  <a:pt x="129" y="584"/>
                  <a:pt x="129" y="584"/>
                  <a:pt x="129" y="584"/>
                </a:cubicBezTo>
                <a:cubicBezTo>
                  <a:pt x="129" y="570"/>
                  <a:pt x="120" y="556"/>
                  <a:pt x="101" y="556"/>
                </a:cubicBezTo>
                <a:cubicBezTo>
                  <a:pt x="84" y="556"/>
                  <a:pt x="72" y="570"/>
                  <a:pt x="72" y="587"/>
                </a:cubicBezTo>
                <a:cubicBezTo>
                  <a:pt x="72" y="606"/>
                  <a:pt x="84" y="619"/>
                  <a:pt x="102" y="619"/>
                </a:cubicBezTo>
                <a:cubicBezTo>
                  <a:pt x="112" y="619"/>
                  <a:pt x="121" y="615"/>
                  <a:pt x="127" y="606"/>
                </a:cubicBezTo>
                <a:lnTo>
                  <a:pt x="122" y="601"/>
                </a:lnTo>
                <a:close/>
                <a:moveTo>
                  <a:pt x="32" y="617"/>
                </a:moveTo>
                <a:cubicBezTo>
                  <a:pt x="40" y="617"/>
                  <a:pt x="40" y="617"/>
                  <a:pt x="40" y="617"/>
                </a:cubicBezTo>
                <a:cubicBezTo>
                  <a:pt x="40" y="534"/>
                  <a:pt x="40" y="534"/>
                  <a:pt x="40" y="534"/>
                </a:cubicBezTo>
                <a:cubicBezTo>
                  <a:pt x="71" y="534"/>
                  <a:pt x="71" y="534"/>
                  <a:pt x="71" y="534"/>
                </a:cubicBezTo>
                <a:cubicBezTo>
                  <a:pt x="71" y="526"/>
                  <a:pt x="71" y="526"/>
                  <a:pt x="71" y="526"/>
                </a:cubicBezTo>
                <a:cubicBezTo>
                  <a:pt x="1" y="526"/>
                  <a:pt x="1" y="526"/>
                  <a:pt x="1" y="526"/>
                </a:cubicBezTo>
                <a:cubicBezTo>
                  <a:pt x="1" y="534"/>
                  <a:pt x="1" y="534"/>
                  <a:pt x="1" y="534"/>
                </a:cubicBezTo>
                <a:cubicBezTo>
                  <a:pt x="32" y="534"/>
                  <a:pt x="32" y="534"/>
                  <a:pt x="32" y="534"/>
                </a:cubicBezTo>
                <a:lnTo>
                  <a:pt x="32" y="617"/>
                </a:lnTo>
                <a:close/>
                <a:moveTo>
                  <a:pt x="492" y="371"/>
                </a:moveTo>
                <a:cubicBezTo>
                  <a:pt x="492" y="375"/>
                  <a:pt x="492" y="375"/>
                  <a:pt x="492" y="375"/>
                </a:cubicBezTo>
                <a:cubicBezTo>
                  <a:pt x="492" y="385"/>
                  <a:pt x="488" y="396"/>
                  <a:pt x="472" y="396"/>
                </a:cubicBezTo>
                <a:cubicBezTo>
                  <a:pt x="465" y="396"/>
                  <a:pt x="458" y="392"/>
                  <a:pt x="458" y="385"/>
                </a:cubicBezTo>
                <a:cubicBezTo>
                  <a:pt x="458" y="375"/>
                  <a:pt x="471" y="371"/>
                  <a:pt x="484" y="371"/>
                </a:cubicBezTo>
                <a:lnTo>
                  <a:pt x="492" y="371"/>
                </a:lnTo>
                <a:close/>
                <a:moveTo>
                  <a:pt x="499" y="362"/>
                </a:moveTo>
                <a:cubicBezTo>
                  <a:pt x="499" y="347"/>
                  <a:pt x="490" y="340"/>
                  <a:pt x="476" y="340"/>
                </a:cubicBezTo>
                <a:cubicBezTo>
                  <a:pt x="468" y="340"/>
                  <a:pt x="459" y="343"/>
                  <a:pt x="453" y="349"/>
                </a:cubicBezTo>
                <a:cubicBezTo>
                  <a:pt x="458" y="354"/>
                  <a:pt x="458" y="354"/>
                  <a:pt x="458" y="354"/>
                </a:cubicBezTo>
                <a:cubicBezTo>
                  <a:pt x="463" y="349"/>
                  <a:pt x="469" y="347"/>
                  <a:pt x="476" y="347"/>
                </a:cubicBezTo>
                <a:cubicBezTo>
                  <a:pt x="485" y="347"/>
                  <a:pt x="492" y="351"/>
                  <a:pt x="492" y="362"/>
                </a:cubicBezTo>
                <a:cubicBezTo>
                  <a:pt x="492" y="365"/>
                  <a:pt x="492" y="365"/>
                  <a:pt x="492" y="365"/>
                </a:cubicBezTo>
                <a:cubicBezTo>
                  <a:pt x="484" y="365"/>
                  <a:pt x="484" y="365"/>
                  <a:pt x="484" y="365"/>
                </a:cubicBezTo>
                <a:cubicBezTo>
                  <a:pt x="472" y="365"/>
                  <a:pt x="451" y="367"/>
                  <a:pt x="451" y="385"/>
                </a:cubicBezTo>
                <a:cubicBezTo>
                  <a:pt x="451" y="398"/>
                  <a:pt x="461" y="403"/>
                  <a:pt x="472" y="403"/>
                </a:cubicBezTo>
                <a:cubicBezTo>
                  <a:pt x="482" y="403"/>
                  <a:pt x="488" y="399"/>
                  <a:pt x="492" y="391"/>
                </a:cubicBezTo>
                <a:cubicBezTo>
                  <a:pt x="493" y="391"/>
                  <a:pt x="493" y="391"/>
                  <a:pt x="493" y="391"/>
                </a:cubicBezTo>
                <a:cubicBezTo>
                  <a:pt x="493" y="395"/>
                  <a:pt x="493" y="398"/>
                  <a:pt x="493" y="401"/>
                </a:cubicBezTo>
                <a:cubicBezTo>
                  <a:pt x="501" y="401"/>
                  <a:pt x="501" y="401"/>
                  <a:pt x="501" y="401"/>
                </a:cubicBezTo>
                <a:cubicBezTo>
                  <a:pt x="500" y="394"/>
                  <a:pt x="499" y="388"/>
                  <a:pt x="499" y="376"/>
                </a:cubicBezTo>
                <a:lnTo>
                  <a:pt x="499" y="362"/>
                </a:lnTo>
                <a:close/>
                <a:moveTo>
                  <a:pt x="422" y="319"/>
                </a:moveTo>
                <a:cubicBezTo>
                  <a:pt x="422" y="322"/>
                  <a:pt x="424" y="324"/>
                  <a:pt x="427" y="324"/>
                </a:cubicBezTo>
                <a:cubicBezTo>
                  <a:pt x="431" y="324"/>
                  <a:pt x="433" y="322"/>
                  <a:pt x="433" y="319"/>
                </a:cubicBezTo>
                <a:cubicBezTo>
                  <a:pt x="433" y="315"/>
                  <a:pt x="431" y="313"/>
                  <a:pt x="427" y="313"/>
                </a:cubicBezTo>
                <a:cubicBezTo>
                  <a:pt x="424" y="313"/>
                  <a:pt x="422" y="315"/>
                  <a:pt x="422" y="319"/>
                </a:cubicBezTo>
                <a:moveTo>
                  <a:pt x="424" y="401"/>
                </a:moveTo>
                <a:cubicBezTo>
                  <a:pt x="431" y="401"/>
                  <a:pt x="431" y="401"/>
                  <a:pt x="431" y="401"/>
                </a:cubicBezTo>
                <a:cubicBezTo>
                  <a:pt x="431" y="342"/>
                  <a:pt x="431" y="342"/>
                  <a:pt x="431" y="342"/>
                </a:cubicBezTo>
                <a:cubicBezTo>
                  <a:pt x="424" y="342"/>
                  <a:pt x="424" y="342"/>
                  <a:pt x="424" y="342"/>
                </a:cubicBezTo>
                <a:lnTo>
                  <a:pt x="424" y="401"/>
                </a:lnTo>
                <a:close/>
                <a:moveTo>
                  <a:pt x="392" y="401"/>
                </a:moveTo>
                <a:cubicBezTo>
                  <a:pt x="399" y="401"/>
                  <a:pt x="399" y="401"/>
                  <a:pt x="399" y="401"/>
                </a:cubicBezTo>
                <a:cubicBezTo>
                  <a:pt x="399" y="304"/>
                  <a:pt x="399" y="304"/>
                  <a:pt x="399" y="304"/>
                </a:cubicBezTo>
                <a:cubicBezTo>
                  <a:pt x="392" y="304"/>
                  <a:pt x="392" y="304"/>
                  <a:pt x="392" y="304"/>
                </a:cubicBezTo>
                <a:lnTo>
                  <a:pt x="392" y="401"/>
                </a:lnTo>
                <a:close/>
                <a:moveTo>
                  <a:pt x="362" y="371"/>
                </a:moveTo>
                <a:cubicBezTo>
                  <a:pt x="362" y="375"/>
                  <a:pt x="362" y="375"/>
                  <a:pt x="362" y="375"/>
                </a:cubicBezTo>
                <a:cubicBezTo>
                  <a:pt x="362" y="385"/>
                  <a:pt x="357" y="396"/>
                  <a:pt x="341" y="396"/>
                </a:cubicBezTo>
                <a:cubicBezTo>
                  <a:pt x="335" y="396"/>
                  <a:pt x="328" y="392"/>
                  <a:pt x="328" y="385"/>
                </a:cubicBezTo>
                <a:cubicBezTo>
                  <a:pt x="328" y="375"/>
                  <a:pt x="340" y="371"/>
                  <a:pt x="353" y="371"/>
                </a:cubicBezTo>
                <a:lnTo>
                  <a:pt x="362" y="371"/>
                </a:lnTo>
                <a:close/>
                <a:moveTo>
                  <a:pt x="368" y="362"/>
                </a:moveTo>
                <a:cubicBezTo>
                  <a:pt x="368" y="347"/>
                  <a:pt x="359" y="340"/>
                  <a:pt x="345" y="340"/>
                </a:cubicBezTo>
                <a:cubicBezTo>
                  <a:pt x="337" y="340"/>
                  <a:pt x="328" y="343"/>
                  <a:pt x="322" y="349"/>
                </a:cubicBezTo>
                <a:cubicBezTo>
                  <a:pt x="327" y="354"/>
                  <a:pt x="327" y="354"/>
                  <a:pt x="327" y="354"/>
                </a:cubicBezTo>
                <a:cubicBezTo>
                  <a:pt x="332" y="349"/>
                  <a:pt x="338" y="347"/>
                  <a:pt x="345" y="347"/>
                </a:cubicBezTo>
                <a:cubicBezTo>
                  <a:pt x="354" y="347"/>
                  <a:pt x="362" y="351"/>
                  <a:pt x="362" y="362"/>
                </a:cubicBezTo>
                <a:cubicBezTo>
                  <a:pt x="362" y="365"/>
                  <a:pt x="362" y="365"/>
                  <a:pt x="362" y="365"/>
                </a:cubicBezTo>
                <a:cubicBezTo>
                  <a:pt x="353" y="365"/>
                  <a:pt x="353" y="365"/>
                  <a:pt x="353" y="365"/>
                </a:cubicBezTo>
                <a:cubicBezTo>
                  <a:pt x="341" y="365"/>
                  <a:pt x="320" y="367"/>
                  <a:pt x="320" y="385"/>
                </a:cubicBezTo>
                <a:cubicBezTo>
                  <a:pt x="320" y="398"/>
                  <a:pt x="331" y="403"/>
                  <a:pt x="341" y="403"/>
                </a:cubicBezTo>
                <a:cubicBezTo>
                  <a:pt x="351" y="403"/>
                  <a:pt x="357" y="399"/>
                  <a:pt x="361" y="391"/>
                </a:cubicBezTo>
                <a:cubicBezTo>
                  <a:pt x="362" y="391"/>
                  <a:pt x="362" y="391"/>
                  <a:pt x="362" y="391"/>
                </a:cubicBezTo>
                <a:cubicBezTo>
                  <a:pt x="362" y="395"/>
                  <a:pt x="362" y="398"/>
                  <a:pt x="362" y="401"/>
                </a:cubicBezTo>
                <a:cubicBezTo>
                  <a:pt x="370" y="401"/>
                  <a:pt x="370" y="401"/>
                  <a:pt x="370" y="401"/>
                </a:cubicBezTo>
                <a:cubicBezTo>
                  <a:pt x="369" y="394"/>
                  <a:pt x="368" y="388"/>
                  <a:pt x="368" y="376"/>
                </a:cubicBezTo>
                <a:lnTo>
                  <a:pt x="368" y="362"/>
                </a:lnTo>
                <a:close/>
                <a:moveTo>
                  <a:pt x="277" y="401"/>
                </a:moveTo>
                <a:cubicBezTo>
                  <a:pt x="285" y="401"/>
                  <a:pt x="285" y="401"/>
                  <a:pt x="285" y="401"/>
                </a:cubicBezTo>
                <a:cubicBezTo>
                  <a:pt x="285" y="369"/>
                  <a:pt x="285" y="369"/>
                  <a:pt x="285" y="369"/>
                </a:cubicBezTo>
                <a:cubicBezTo>
                  <a:pt x="285" y="357"/>
                  <a:pt x="291" y="348"/>
                  <a:pt x="304" y="348"/>
                </a:cubicBezTo>
                <a:cubicBezTo>
                  <a:pt x="305" y="348"/>
                  <a:pt x="306" y="348"/>
                  <a:pt x="307" y="349"/>
                </a:cubicBezTo>
                <a:cubicBezTo>
                  <a:pt x="308" y="341"/>
                  <a:pt x="308" y="341"/>
                  <a:pt x="308" y="341"/>
                </a:cubicBezTo>
                <a:cubicBezTo>
                  <a:pt x="306" y="341"/>
                  <a:pt x="305" y="340"/>
                  <a:pt x="303" y="340"/>
                </a:cubicBezTo>
                <a:cubicBezTo>
                  <a:pt x="294" y="340"/>
                  <a:pt x="288" y="345"/>
                  <a:pt x="284" y="352"/>
                </a:cubicBezTo>
                <a:cubicBezTo>
                  <a:pt x="284" y="351"/>
                  <a:pt x="284" y="346"/>
                  <a:pt x="284" y="342"/>
                </a:cubicBezTo>
                <a:cubicBezTo>
                  <a:pt x="276" y="342"/>
                  <a:pt x="276" y="342"/>
                  <a:pt x="276" y="342"/>
                </a:cubicBezTo>
                <a:cubicBezTo>
                  <a:pt x="276" y="345"/>
                  <a:pt x="277" y="354"/>
                  <a:pt x="277" y="359"/>
                </a:cubicBezTo>
                <a:lnTo>
                  <a:pt x="277" y="401"/>
                </a:lnTo>
                <a:close/>
                <a:moveTo>
                  <a:pt x="260" y="342"/>
                </a:moveTo>
                <a:cubicBezTo>
                  <a:pt x="244" y="342"/>
                  <a:pt x="244" y="342"/>
                  <a:pt x="244" y="342"/>
                </a:cubicBezTo>
                <a:cubicBezTo>
                  <a:pt x="244" y="325"/>
                  <a:pt x="244" y="325"/>
                  <a:pt x="244" y="325"/>
                </a:cubicBezTo>
                <a:cubicBezTo>
                  <a:pt x="236" y="325"/>
                  <a:pt x="236" y="325"/>
                  <a:pt x="236" y="325"/>
                </a:cubicBezTo>
                <a:cubicBezTo>
                  <a:pt x="236" y="342"/>
                  <a:pt x="236" y="342"/>
                  <a:pt x="236" y="342"/>
                </a:cubicBezTo>
                <a:cubicBezTo>
                  <a:pt x="223" y="342"/>
                  <a:pt x="223" y="342"/>
                  <a:pt x="223" y="342"/>
                </a:cubicBezTo>
                <a:cubicBezTo>
                  <a:pt x="223" y="349"/>
                  <a:pt x="223" y="349"/>
                  <a:pt x="223" y="349"/>
                </a:cubicBezTo>
                <a:cubicBezTo>
                  <a:pt x="236" y="349"/>
                  <a:pt x="236" y="349"/>
                  <a:pt x="236" y="349"/>
                </a:cubicBezTo>
                <a:cubicBezTo>
                  <a:pt x="236" y="387"/>
                  <a:pt x="236" y="387"/>
                  <a:pt x="236" y="387"/>
                </a:cubicBezTo>
                <a:cubicBezTo>
                  <a:pt x="236" y="396"/>
                  <a:pt x="240" y="403"/>
                  <a:pt x="251" y="403"/>
                </a:cubicBezTo>
                <a:cubicBezTo>
                  <a:pt x="254" y="403"/>
                  <a:pt x="258" y="402"/>
                  <a:pt x="261" y="401"/>
                </a:cubicBezTo>
                <a:cubicBezTo>
                  <a:pt x="260" y="394"/>
                  <a:pt x="260" y="394"/>
                  <a:pt x="260" y="394"/>
                </a:cubicBezTo>
                <a:cubicBezTo>
                  <a:pt x="258" y="395"/>
                  <a:pt x="255" y="396"/>
                  <a:pt x="252" y="396"/>
                </a:cubicBezTo>
                <a:cubicBezTo>
                  <a:pt x="247" y="396"/>
                  <a:pt x="244" y="393"/>
                  <a:pt x="244" y="387"/>
                </a:cubicBezTo>
                <a:cubicBezTo>
                  <a:pt x="244" y="349"/>
                  <a:pt x="244" y="349"/>
                  <a:pt x="244" y="349"/>
                </a:cubicBezTo>
                <a:cubicBezTo>
                  <a:pt x="260" y="349"/>
                  <a:pt x="260" y="349"/>
                  <a:pt x="260" y="349"/>
                </a:cubicBezTo>
                <a:lnTo>
                  <a:pt x="260" y="342"/>
                </a:lnTo>
                <a:close/>
                <a:moveTo>
                  <a:pt x="166" y="391"/>
                </a:moveTo>
                <a:cubicBezTo>
                  <a:pt x="171" y="399"/>
                  <a:pt x="180" y="403"/>
                  <a:pt x="190" y="403"/>
                </a:cubicBezTo>
                <a:cubicBezTo>
                  <a:pt x="201" y="403"/>
                  <a:pt x="211" y="396"/>
                  <a:pt x="211" y="384"/>
                </a:cubicBezTo>
                <a:cubicBezTo>
                  <a:pt x="211" y="360"/>
                  <a:pt x="176" y="373"/>
                  <a:pt x="176" y="357"/>
                </a:cubicBezTo>
                <a:cubicBezTo>
                  <a:pt x="176" y="351"/>
                  <a:pt x="183" y="347"/>
                  <a:pt x="189" y="347"/>
                </a:cubicBezTo>
                <a:cubicBezTo>
                  <a:pt x="196" y="347"/>
                  <a:pt x="200" y="350"/>
                  <a:pt x="203" y="356"/>
                </a:cubicBezTo>
                <a:cubicBezTo>
                  <a:pt x="210" y="352"/>
                  <a:pt x="210" y="352"/>
                  <a:pt x="210" y="352"/>
                </a:cubicBezTo>
                <a:cubicBezTo>
                  <a:pt x="206" y="344"/>
                  <a:pt x="198" y="340"/>
                  <a:pt x="189" y="340"/>
                </a:cubicBezTo>
                <a:cubicBezTo>
                  <a:pt x="179" y="340"/>
                  <a:pt x="169" y="346"/>
                  <a:pt x="169" y="357"/>
                </a:cubicBezTo>
                <a:cubicBezTo>
                  <a:pt x="169" y="380"/>
                  <a:pt x="204" y="369"/>
                  <a:pt x="204" y="385"/>
                </a:cubicBezTo>
                <a:cubicBezTo>
                  <a:pt x="204" y="392"/>
                  <a:pt x="197" y="396"/>
                  <a:pt x="190" y="396"/>
                </a:cubicBezTo>
                <a:cubicBezTo>
                  <a:pt x="183" y="396"/>
                  <a:pt x="176" y="392"/>
                  <a:pt x="173" y="386"/>
                </a:cubicBezTo>
                <a:lnTo>
                  <a:pt x="166" y="391"/>
                </a:lnTo>
                <a:close/>
                <a:moveTo>
                  <a:pt x="149" y="342"/>
                </a:moveTo>
                <a:cubicBezTo>
                  <a:pt x="141" y="342"/>
                  <a:pt x="141" y="342"/>
                  <a:pt x="141" y="342"/>
                </a:cubicBezTo>
                <a:cubicBezTo>
                  <a:pt x="141" y="372"/>
                  <a:pt x="141" y="372"/>
                  <a:pt x="141" y="372"/>
                </a:cubicBezTo>
                <a:cubicBezTo>
                  <a:pt x="141" y="388"/>
                  <a:pt x="132" y="396"/>
                  <a:pt x="121" y="396"/>
                </a:cubicBezTo>
                <a:cubicBezTo>
                  <a:pt x="109" y="396"/>
                  <a:pt x="106" y="386"/>
                  <a:pt x="106" y="377"/>
                </a:cubicBezTo>
                <a:cubicBezTo>
                  <a:pt x="106" y="342"/>
                  <a:pt x="106" y="342"/>
                  <a:pt x="106" y="342"/>
                </a:cubicBezTo>
                <a:cubicBezTo>
                  <a:pt x="98" y="342"/>
                  <a:pt x="98" y="342"/>
                  <a:pt x="98" y="342"/>
                </a:cubicBezTo>
                <a:cubicBezTo>
                  <a:pt x="98" y="377"/>
                  <a:pt x="98" y="377"/>
                  <a:pt x="98" y="377"/>
                </a:cubicBezTo>
                <a:cubicBezTo>
                  <a:pt x="98" y="390"/>
                  <a:pt x="102" y="403"/>
                  <a:pt x="121" y="403"/>
                </a:cubicBezTo>
                <a:cubicBezTo>
                  <a:pt x="131" y="403"/>
                  <a:pt x="138" y="397"/>
                  <a:pt x="141" y="391"/>
                </a:cubicBezTo>
                <a:cubicBezTo>
                  <a:pt x="142" y="391"/>
                  <a:pt x="142" y="391"/>
                  <a:pt x="142" y="391"/>
                </a:cubicBezTo>
                <a:cubicBezTo>
                  <a:pt x="142" y="392"/>
                  <a:pt x="142" y="397"/>
                  <a:pt x="142" y="401"/>
                </a:cubicBezTo>
                <a:cubicBezTo>
                  <a:pt x="150" y="401"/>
                  <a:pt x="150" y="401"/>
                  <a:pt x="150" y="401"/>
                </a:cubicBezTo>
                <a:cubicBezTo>
                  <a:pt x="150" y="398"/>
                  <a:pt x="149" y="389"/>
                  <a:pt x="149" y="384"/>
                </a:cubicBezTo>
                <a:lnTo>
                  <a:pt x="149" y="342"/>
                </a:lnTo>
                <a:close/>
                <a:moveTo>
                  <a:pt x="64" y="369"/>
                </a:moveTo>
                <a:cubicBezTo>
                  <a:pt x="22" y="369"/>
                  <a:pt x="22" y="369"/>
                  <a:pt x="22" y="369"/>
                </a:cubicBezTo>
                <a:cubicBezTo>
                  <a:pt x="44" y="320"/>
                  <a:pt x="44" y="320"/>
                  <a:pt x="44" y="320"/>
                </a:cubicBezTo>
                <a:lnTo>
                  <a:pt x="64" y="369"/>
                </a:lnTo>
                <a:close/>
                <a:moveTo>
                  <a:pt x="0" y="401"/>
                </a:moveTo>
                <a:cubicBezTo>
                  <a:pt x="9" y="401"/>
                  <a:pt x="9" y="401"/>
                  <a:pt x="9" y="401"/>
                </a:cubicBezTo>
                <a:cubicBezTo>
                  <a:pt x="19" y="377"/>
                  <a:pt x="19" y="377"/>
                  <a:pt x="19" y="377"/>
                </a:cubicBezTo>
                <a:cubicBezTo>
                  <a:pt x="67" y="377"/>
                  <a:pt x="67" y="377"/>
                  <a:pt x="67" y="377"/>
                </a:cubicBezTo>
                <a:cubicBezTo>
                  <a:pt x="77" y="401"/>
                  <a:pt x="77" y="401"/>
                  <a:pt x="77" y="401"/>
                </a:cubicBezTo>
                <a:cubicBezTo>
                  <a:pt x="86" y="401"/>
                  <a:pt x="86" y="401"/>
                  <a:pt x="86" y="401"/>
                </a:cubicBezTo>
                <a:cubicBezTo>
                  <a:pt x="48" y="310"/>
                  <a:pt x="48" y="310"/>
                  <a:pt x="48" y="310"/>
                </a:cubicBezTo>
                <a:cubicBezTo>
                  <a:pt x="40" y="310"/>
                  <a:pt x="40" y="310"/>
                  <a:pt x="40" y="310"/>
                </a:cubicBezTo>
                <a:lnTo>
                  <a:pt x="0" y="401"/>
                </a:lnTo>
                <a:close/>
                <a:moveTo>
                  <a:pt x="1418" y="204"/>
                </a:moveTo>
                <a:cubicBezTo>
                  <a:pt x="1418" y="190"/>
                  <a:pt x="1421" y="164"/>
                  <a:pt x="1440" y="164"/>
                </a:cubicBezTo>
                <a:cubicBezTo>
                  <a:pt x="1459" y="164"/>
                  <a:pt x="1461" y="190"/>
                  <a:pt x="1461" y="204"/>
                </a:cubicBezTo>
                <a:cubicBezTo>
                  <a:pt x="1461" y="218"/>
                  <a:pt x="1459" y="244"/>
                  <a:pt x="1440" y="244"/>
                </a:cubicBezTo>
                <a:cubicBezTo>
                  <a:pt x="1421" y="244"/>
                  <a:pt x="1418" y="218"/>
                  <a:pt x="1418" y="204"/>
                </a:cubicBezTo>
                <a:moveTo>
                  <a:pt x="1410" y="204"/>
                </a:moveTo>
                <a:cubicBezTo>
                  <a:pt x="1410" y="223"/>
                  <a:pt x="1414" y="251"/>
                  <a:pt x="1440" y="251"/>
                </a:cubicBezTo>
                <a:cubicBezTo>
                  <a:pt x="1465" y="251"/>
                  <a:pt x="1470" y="223"/>
                  <a:pt x="1470" y="204"/>
                </a:cubicBezTo>
                <a:cubicBezTo>
                  <a:pt x="1470" y="184"/>
                  <a:pt x="1465" y="157"/>
                  <a:pt x="1440" y="157"/>
                </a:cubicBezTo>
                <a:cubicBezTo>
                  <a:pt x="1414" y="157"/>
                  <a:pt x="1410" y="184"/>
                  <a:pt x="1410" y="204"/>
                </a:cubicBezTo>
                <a:moveTo>
                  <a:pt x="1345" y="204"/>
                </a:moveTo>
                <a:cubicBezTo>
                  <a:pt x="1345" y="190"/>
                  <a:pt x="1347" y="164"/>
                  <a:pt x="1366" y="164"/>
                </a:cubicBezTo>
                <a:cubicBezTo>
                  <a:pt x="1385" y="164"/>
                  <a:pt x="1388" y="190"/>
                  <a:pt x="1388" y="204"/>
                </a:cubicBezTo>
                <a:cubicBezTo>
                  <a:pt x="1388" y="218"/>
                  <a:pt x="1385" y="244"/>
                  <a:pt x="1366" y="244"/>
                </a:cubicBezTo>
                <a:cubicBezTo>
                  <a:pt x="1347" y="244"/>
                  <a:pt x="1345" y="218"/>
                  <a:pt x="1345" y="204"/>
                </a:cubicBezTo>
                <a:moveTo>
                  <a:pt x="1336" y="204"/>
                </a:moveTo>
                <a:cubicBezTo>
                  <a:pt x="1336" y="223"/>
                  <a:pt x="1341" y="251"/>
                  <a:pt x="1366" y="251"/>
                </a:cubicBezTo>
                <a:cubicBezTo>
                  <a:pt x="1392" y="251"/>
                  <a:pt x="1396" y="223"/>
                  <a:pt x="1396" y="204"/>
                </a:cubicBezTo>
                <a:cubicBezTo>
                  <a:pt x="1396" y="184"/>
                  <a:pt x="1392" y="157"/>
                  <a:pt x="1366" y="157"/>
                </a:cubicBezTo>
                <a:cubicBezTo>
                  <a:pt x="1341" y="157"/>
                  <a:pt x="1336" y="184"/>
                  <a:pt x="1336" y="204"/>
                </a:cubicBezTo>
                <a:moveTo>
                  <a:pt x="1271" y="204"/>
                </a:moveTo>
                <a:cubicBezTo>
                  <a:pt x="1271" y="190"/>
                  <a:pt x="1273" y="164"/>
                  <a:pt x="1292" y="164"/>
                </a:cubicBezTo>
                <a:cubicBezTo>
                  <a:pt x="1312" y="164"/>
                  <a:pt x="1314" y="190"/>
                  <a:pt x="1314" y="204"/>
                </a:cubicBezTo>
                <a:cubicBezTo>
                  <a:pt x="1314" y="218"/>
                  <a:pt x="1312" y="244"/>
                  <a:pt x="1292" y="244"/>
                </a:cubicBezTo>
                <a:cubicBezTo>
                  <a:pt x="1273" y="244"/>
                  <a:pt x="1271" y="218"/>
                  <a:pt x="1271" y="204"/>
                </a:cubicBezTo>
                <a:moveTo>
                  <a:pt x="1262" y="204"/>
                </a:moveTo>
                <a:cubicBezTo>
                  <a:pt x="1262" y="223"/>
                  <a:pt x="1267" y="251"/>
                  <a:pt x="1292" y="251"/>
                </a:cubicBezTo>
                <a:cubicBezTo>
                  <a:pt x="1318" y="251"/>
                  <a:pt x="1322" y="223"/>
                  <a:pt x="1322" y="204"/>
                </a:cubicBezTo>
                <a:cubicBezTo>
                  <a:pt x="1322" y="184"/>
                  <a:pt x="1318" y="157"/>
                  <a:pt x="1292" y="157"/>
                </a:cubicBezTo>
                <a:cubicBezTo>
                  <a:pt x="1267" y="157"/>
                  <a:pt x="1262" y="184"/>
                  <a:pt x="1262" y="204"/>
                </a:cubicBezTo>
                <a:moveTo>
                  <a:pt x="1193" y="233"/>
                </a:moveTo>
                <a:cubicBezTo>
                  <a:pt x="1198" y="245"/>
                  <a:pt x="1207" y="251"/>
                  <a:pt x="1221" y="251"/>
                </a:cubicBezTo>
                <a:cubicBezTo>
                  <a:pt x="1240" y="251"/>
                  <a:pt x="1249" y="239"/>
                  <a:pt x="1249" y="225"/>
                </a:cubicBezTo>
                <a:cubicBezTo>
                  <a:pt x="1249" y="213"/>
                  <a:pt x="1241" y="203"/>
                  <a:pt x="1230" y="201"/>
                </a:cubicBezTo>
                <a:cubicBezTo>
                  <a:pt x="1230" y="201"/>
                  <a:pt x="1230" y="201"/>
                  <a:pt x="1230" y="201"/>
                </a:cubicBezTo>
                <a:cubicBezTo>
                  <a:pt x="1240" y="198"/>
                  <a:pt x="1246" y="190"/>
                  <a:pt x="1246" y="180"/>
                </a:cubicBezTo>
                <a:cubicBezTo>
                  <a:pt x="1246" y="165"/>
                  <a:pt x="1234" y="157"/>
                  <a:pt x="1220" y="157"/>
                </a:cubicBezTo>
                <a:cubicBezTo>
                  <a:pt x="1210" y="157"/>
                  <a:pt x="1201" y="161"/>
                  <a:pt x="1196" y="170"/>
                </a:cubicBezTo>
                <a:cubicBezTo>
                  <a:pt x="1203" y="174"/>
                  <a:pt x="1203" y="174"/>
                  <a:pt x="1203" y="174"/>
                </a:cubicBezTo>
                <a:cubicBezTo>
                  <a:pt x="1207" y="168"/>
                  <a:pt x="1213" y="164"/>
                  <a:pt x="1220" y="164"/>
                </a:cubicBezTo>
                <a:cubicBezTo>
                  <a:pt x="1231" y="164"/>
                  <a:pt x="1237" y="171"/>
                  <a:pt x="1237" y="180"/>
                </a:cubicBezTo>
                <a:cubicBezTo>
                  <a:pt x="1237" y="193"/>
                  <a:pt x="1227" y="198"/>
                  <a:pt x="1217" y="198"/>
                </a:cubicBezTo>
                <a:cubicBezTo>
                  <a:pt x="1213" y="198"/>
                  <a:pt x="1213" y="198"/>
                  <a:pt x="1213" y="198"/>
                </a:cubicBezTo>
                <a:cubicBezTo>
                  <a:pt x="1213" y="205"/>
                  <a:pt x="1213" y="205"/>
                  <a:pt x="1213" y="205"/>
                </a:cubicBezTo>
                <a:cubicBezTo>
                  <a:pt x="1217" y="205"/>
                  <a:pt x="1217" y="205"/>
                  <a:pt x="1217" y="205"/>
                </a:cubicBezTo>
                <a:cubicBezTo>
                  <a:pt x="1228" y="205"/>
                  <a:pt x="1240" y="211"/>
                  <a:pt x="1240" y="224"/>
                </a:cubicBezTo>
                <a:cubicBezTo>
                  <a:pt x="1240" y="235"/>
                  <a:pt x="1234" y="244"/>
                  <a:pt x="1220" y="244"/>
                </a:cubicBezTo>
                <a:cubicBezTo>
                  <a:pt x="1210" y="244"/>
                  <a:pt x="1204" y="239"/>
                  <a:pt x="1201" y="230"/>
                </a:cubicBezTo>
                <a:lnTo>
                  <a:pt x="1193" y="233"/>
                </a:lnTo>
                <a:close/>
                <a:moveTo>
                  <a:pt x="1137" y="219"/>
                </a:moveTo>
                <a:cubicBezTo>
                  <a:pt x="1137" y="223"/>
                  <a:pt x="1137" y="223"/>
                  <a:pt x="1137" y="223"/>
                </a:cubicBezTo>
                <a:cubicBezTo>
                  <a:pt x="1137" y="233"/>
                  <a:pt x="1133" y="244"/>
                  <a:pt x="1117" y="244"/>
                </a:cubicBezTo>
                <a:cubicBezTo>
                  <a:pt x="1110" y="244"/>
                  <a:pt x="1103" y="240"/>
                  <a:pt x="1103" y="233"/>
                </a:cubicBezTo>
                <a:cubicBezTo>
                  <a:pt x="1103" y="223"/>
                  <a:pt x="1116" y="219"/>
                  <a:pt x="1129" y="219"/>
                </a:cubicBezTo>
                <a:lnTo>
                  <a:pt x="1137" y="219"/>
                </a:lnTo>
                <a:close/>
                <a:moveTo>
                  <a:pt x="1144" y="210"/>
                </a:moveTo>
                <a:cubicBezTo>
                  <a:pt x="1144" y="195"/>
                  <a:pt x="1135" y="188"/>
                  <a:pt x="1121" y="188"/>
                </a:cubicBezTo>
                <a:cubicBezTo>
                  <a:pt x="1113" y="188"/>
                  <a:pt x="1104" y="191"/>
                  <a:pt x="1098" y="197"/>
                </a:cubicBezTo>
                <a:cubicBezTo>
                  <a:pt x="1102" y="202"/>
                  <a:pt x="1102" y="202"/>
                  <a:pt x="1102" y="202"/>
                </a:cubicBezTo>
                <a:cubicBezTo>
                  <a:pt x="1108" y="197"/>
                  <a:pt x="1114" y="195"/>
                  <a:pt x="1121" y="195"/>
                </a:cubicBezTo>
                <a:cubicBezTo>
                  <a:pt x="1130" y="195"/>
                  <a:pt x="1137" y="199"/>
                  <a:pt x="1137" y="210"/>
                </a:cubicBezTo>
                <a:cubicBezTo>
                  <a:pt x="1137" y="213"/>
                  <a:pt x="1137" y="213"/>
                  <a:pt x="1137" y="213"/>
                </a:cubicBezTo>
                <a:cubicBezTo>
                  <a:pt x="1128" y="213"/>
                  <a:pt x="1128" y="213"/>
                  <a:pt x="1128" y="213"/>
                </a:cubicBezTo>
                <a:cubicBezTo>
                  <a:pt x="1117" y="213"/>
                  <a:pt x="1095" y="215"/>
                  <a:pt x="1095" y="233"/>
                </a:cubicBezTo>
                <a:cubicBezTo>
                  <a:pt x="1095" y="246"/>
                  <a:pt x="1106" y="251"/>
                  <a:pt x="1116" y="251"/>
                </a:cubicBezTo>
                <a:cubicBezTo>
                  <a:pt x="1126" y="251"/>
                  <a:pt x="1133" y="247"/>
                  <a:pt x="1137" y="239"/>
                </a:cubicBezTo>
                <a:cubicBezTo>
                  <a:pt x="1137" y="239"/>
                  <a:pt x="1137" y="239"/>
                  <a:pt x="1137" y="239"/>
                </a:cubicBezTo>
                <a:cubicBezTo>
                  <a:pt x="1137" y="243"/>
                  <a:pt x="1138" y="246"/>
                  <a:pt x="1138" y="249"/>
                </a:cubicBezTo>
                <a:cubicBezTo>
                  <a:pt x="1145" y="249"/>
                  <a:pt x="1145" y="249"/>
                  <a:pt x="1145" y="249"/>
                </a:cubicBezTo>
                <a:cubicBezTo>
                  <a:pt x="1144" y="242"/>
                  <a:pt x="1144" y="236"/>
                  <a:pt x="1144" y="224"/>
                </a:cubicBezTo>
                <a:lnTo>
                  <a:pt x="1144" y="210"/>
                </a:lnTo>
                <a:close/>
                <a:moveTo>
                  <a:pt x="1066" y="167"/>
                </a:moveTo>
                <a:cubicBezTo>
                  <a:pt x="1066" y="170"/>
                  <a:pt x="1069" y="172"/>
                  <a:pt x="1072" y="172"/>
                </a:cubicBezTo>
                <a:cubicBezTo>
                  <a:pt x="1075" y="172"/>
                  <a:pt x="1078" y="170"/>
                  <a:pt x="1078" y="167"/>
                </a:cubicBezTo>
                <a:cubicBezTo>
                  <a:pt x="1078" y="163"/>
                  <a:pt x="1075" y="161"/>
                  <a:pt x="1072" y="161"/>
                </a:cubicBezTo>
                <a:cubicBezTo>
                  <a:pt x="1069" y="161"/>
                  <a:pt x="1066" y="163"/>
                  <a:pt x="1066" y="167"/>
                </a:cubicBezTo>
                <a:moveTo>
                  <a:pt x="1068" y="249"/>
                </a:moveTo>
                <a:cubicBezTo>
                  <a:pt x="1076" y="249"/>
                  <a:pt x="1076" y="249"/>
                  <a:pt x="1076" y="249"/>
                </a:cubicBezTo>
                <a:cubicBezTo>
                  <a:pt x="1076" y="190"/>
                  <a:pt x="1076" y="190"/>
                  <a:pt x="1076" y="190"/>
                </a:cubicBezTo>
                <a:cubicBezTo>
                  <a:pt x="1068" y="190"/>
                  <a:pt x="1068" y="190"/>
                  <a:pt x="1068" y="190"/>
                </a:cubicBezTo>
                <a:lnTo>
                  <a:pt x="1068" y="249"/>
                </a:lnTo>
                <a:close/>
                <a:moveTo>
                  <a:pt x="1022" y="249"/>
                </a:moveTo>
                <a:cubicBezTo>
                  <a:pt x="1029" y="249"/>
                  <a:pt x="1029" y="249"/>
                  <a:pt x="1029" y="249"/>
                </a:cubicBezTo>
                <a:cubicBezTo>
                  <a:pt x="1029" y="217"/>
                  <a:pt x="1029" y="217"/>
                  <a:pt x="1029" y="217"/>
                </a:cubicBezTo>
                <a:cubicBezTo>
                  <a:pt x="1029" y="205"/>
                  <a:pt x="1035" y="196"/>
                  <a:pt x="1049" y="196"/>
                </a:cubicBezTo>
                <a:cubicBezTo>
                  <a:pt x="1049" y="196"/>
                  <a:pt x="1050" y="196"/>
                  <a:pt x="1052" y="197"/>
                </a:cubicBezTo>
                <a:cubicBezTo>
                  <a:pt x="1052" y="189"/>
                  <a:pt x="1052" y="189"/>
                  <a:pt x="1052" y="189"/>
                </a:cubicBezTo>
                <a:cubicBezTo>
                  <a:pt x="1051" y="189"/>
                  <a:pt x="1050" y="188"/>
                  <a:pt x="1048" y="188"/>
                </a:cubicBezTo>
                <a:cubicBezTo>
                  <a:pt x="1039" y="188"/>
                  <a:pt x="1033" y="193"/>
                  <a:pt x="1029" y="200"/>
                </a:cubicBezTo>
                <a:cubicBezTo>
                  <a:pt x="1029" y="199"/>
                  <a:pt x="1029" y="194"/>
                  <a:pt x="1029" y="190"/>
                </a:cubicBezTo>
                <a:cubicBezTo>
                  <a:pt x="1021" y="190"/>
                  <a:pt x="1021" y="190"/>
                  <a:pt x="1021" y="190"/>
                </a:cubicBezTo>
                <a:cubicBezTo>
                  <a:pt x="1021" y="193"/>
                  <a:pt x="1022" y="202"/>
                  <a:pt x="1022" y="207"/>
                </a:cubicBezTo>
                <a:lnTo>
                  <a:pt x="1022" y="249"/>
                </a:lnTo>
                <a:close/>
                <a:moveTo>
                  <a:pt x="948" y="219"/>
                </a:moveTo>
                <a:cubicBezTo>
                  <a:pt x="948" y="206"/>
                  <a:pt x="957" y="195"/>
                  <a:pt x="971" y="195"/>
                </a:cubicBezTo>
                <a:cubicBezTo>
                  <a:pt x="986" y="195"/>
                  <a:pt x="995" y="206"/>
                  <a:pt x="995" y="219"/>
                </a:cubicBezTo>
                <a:cubicBezTo>
                  <a:pt x="995" y="233"/>
                  <a:pt x="986" y="244"/>
                  <a:pt x="971" y="244"/>
                </a:cubicBezTo>
                <a:cubicBezTo>
                  <a:pt x="957" y="244"/>
                  <a:pt x="948" y="233"/>
                  <a:pt x="948" y="219"/>
                </a:cubicBezTo>
                <a:moveTo>
                  <a:pt x="940" y="219"/>
                </a:moveTo>
                <a:cubicBezTo>
                  <a:pt x="940" y="238"/>
                  <a:pt x="953" y="251"/>
                  <a:pt x="971" y="251"/>
                </a:cubicBezTo>
                <a:cubicBezTo>
                  <a:pt x="989" y="251"/>
                  <a:pt x="1002" y="238"/>
                  <a:pt x="1002" y="219"/>
                </a:cubicBezTo>
                <a:cubicBezTo>
                  <a:pt x="1002" y="201"/>
                  <a:pt x="989" y="188"/>
                  <a:pt x="971" y="188"/>
                </a:cubicBezTo>
                <a:cubicBezTo>
                  <a:pt x="953" y="188"/>
                  <a:pt x="940" y="201"/>
                  <a:pt x="940" y="219"/>
                </a:cubicBezTo>
                <a:moveTo>
                  <a:pt x="929" y="190"/>
                </a:moveTo>
                <a:cubicBezTo>
                  <a:pt x="912" y="190"/>
                  <a:pt x="912" y="190"/>
                  <a:pt x="912" y="190"/>
                </a:cubicBezTo>
                <a:cubicBezTo>
                  <a:pt x="912" y="173"/>
                  <a:pt x="912" y="173"/>
                  <a:pt x="912" y="173"/>
                </a:cubicBezTo>
                <a:cubicBezTo>
                  <a:pt x="905" y="173"/>
                  <a:pt x="905" y="173"/>
                  <a:pt x="905" y="173"/>
                </a:cubicBezTo>
                <a:cubicBezTo>
                  <a:pt x="905" y="190"/>
                  <a:pt x="905" y="190"/>
                  <a:pt x="905" y="190"/>
                </a:cubicBezTo>
                <a:cubicBezTo>
                  <a:pt x="892" y="190"/>
                  <a:pt x="892" y="190"/>
                  <a:pt x="892" y="190"/>
                </a:cubicBezTo>
                <a:cubicBezTo>
                  <a:pt x="892" y="197"/>
                  <a:pt x="892" y="197"/>
                  <a:pt x="892" y="197"/>
                </a:cubicBezTo>
                <a:cubicBezTo>
                  <a:pt x="905" y="197"/>
                  <a:pt x="905" y="197"/>
                  <a:pt x="905" y="197"/>
                </a:cubicBezTo>
                <a:cubicBezTo>
                  <a:pt x="905" y="235"/>
                  <a:pt x="905" y="235"/>
                  <a:pt x="905" y="235"/>
                </a:cubicBezTo>
                <a:cubicBezTo>
                  <a:pt x="905" y="244"/>
                  <a:pt x="909" y="251"/>
                  <a:pt x="920" y="251"/>
                </a:cubicBezTo>
                <a:cubicBezTo>
                  <a:pt x="923" y="251"/>
                  <a:pt x="927" y="250"/>
                  <a:pt x="930" y="249"/>
                </a:cubicBezTo>
                <a:cubicBezTo>
                  <a:pt x="929" y="242"/>
                  <a:pt x="929" y="242"/>
                  <a:pt x="929" y="242"/>
                </a:cubicBezTo>
                <a:cubicBezTo>
                  <a:pt x="927" y="243"/>
                  <a:pt x="923" y="244"/>
                  <a:pt x="921" y="244"/>
                </a:cubicBezTo>
                <a:cubicBezTo>
                  <a:pt x="915" y="244"/>
                  <a:pt x="912" y="241"/>
                  <a:pt x="912" y="235"/>
                </a:cubicBezTo>
                <a:cubicBezTo>
                  <a:pt x="912" y="197"/>
                  <a:pt x="912" y="197"/>
                  <a:pt x="912" y="197"/>
                </a:cubicBezTo>
                <a:cubicBezTo>
                  <a:pt x="929" y="197"/>
                  <a:pt x="929" y="197"/>
                  <a:pt x="929" y="197"/>
                </a:cubicBezTo>
                <a:lnTo>
                  <a:pt x="929" y="190"/>
                </a:lnTo>
                <a:close/>
                <a:moveTo>
                  <a:pt x="875" y="236"/>
                </a:moveTo>
                <a:cubicBezTo>
                  <a:pt x="871" y="240"/>
                  <a:pt x="866" y="244"/>
                  <a:pt x="859" y="244"/>
                </a:cubicBezTo>
                <a:cubicBezTo>
                  <a:pt x="845" y="244"/>
                  <a:pt x="836" y="233"/>
                  <a:pt x="836" y="219"/>
                </a:cubicBezTo>
                <a:cubicBezTo>
                  <a:pt x="836" y="206"/>
                  <a:pt x="845" y="195"/>
                  <a:pt x="859" y="195"/>
                </a:cubicBezTo>
                <a:cubicBezTo>
                  <a:pt x="866" y="195"/>
                  <a:pt x="871" y="198"/>
                  <a:pt x="875" y="203"/>
                </a:cubicBezTo>
                <a:cubicBezTo>
                  <a:pt x="881" y="199"/>
                  <a:pt x="881" y="199"/>
                  <a:pt x="881" y="199"/>
                </a:cubicBezTo>
                <a:cubicBezTo>
                  <a:pt x="876" y="192"/>
                  <a:pt x="868" y="188"/>
                  <a:pt x="859" y="188"/>
                </a:cubicBezTo>
                <a:cubicBezTo>
                  <a:pt x="841" y="188"/>
                  <a:pt x="828" y="201"/>
                  <a:pt x="828" y="219"/>
                </a:cubicBezTo>
                <a:cubicBezTo>
                  <a:pt x="828" y="238"/>
                  <a:pt x="841" y="251"/>
                  <a:pt x="859" y="251"/>
                </a:cubicBezTo>
                <a:cubicBezTo>
                  <a:pt x="868" y="251"/>
                  <a:pt x="875" y="247"/>
                  <a:pt x="881" y="240"/>
                </a:cubicBezTo>
                <a:lnTo>
                  <a:pt x="875" y="236"/>
                </a:lnTo>
                <a:close/>
                <a:moveTo>
                  <a:pt x="799" y="167"/>
                </a:moveTo>
                <a:cubicBezTo>
                  <a:pt x="799" y="170"/>
                  <a:pt x="802" y="172"/>
                  <a:pt x="805" y="172"/>
                </a:cubicBezTo>
                <a:cubicBezTo>
                  <a:pt x="808" y="172"/>
                  <a:pt x="810" y="170"/>
                  <a:pt x="810" y="167"/>
                </a:cubicBezTo>
                <a:cubicBezTo>
                  <a:pt x="810" y="163"/>
                  <a:pt x="808" y="161"/>
                  <a:pt x="805" y="161"/>
                </a:cubicBezTo>
                <a:cubicBezTo>
                  <a:pt x="802" y="161"/>
                  <a:pt x="799" y="163"/>
                  <a:pt x="799" y="167"/>
                </a:cubicBezTo>
                <a:moveTo>
                  <a:pt x="801" y="249"/>
                </a:moveTo>
                <a:cubicBezTo>
                  <a:pt x="809" y="249"/>
                  <a:pt x="809" y="249"/>
                  <a:pt x="809" y="249"/>
                </a:cubicBezTo>
                <a:cubicBezTo>
                  <a:pt x="809" y="190"/>
                  <a:pt x="809" y="190"/>
                  <a:pt x="809" y="190"/>
                </a:cubicBezTo>
                <a:cubicBezTo>
                  <a:pt x="801" y="190"/>
                  <a:pt x="801" y="190"/>
                  <a:pt x="801" y="190"/>
                </a:cubicBezTo>
                <a:lnTo>
                  <a:pt x="801" y="249"/>
                </a:lnTo>
                <a:close/>
                <a:moveTo>
                  <a:pt x="743" y="249"/>
                </a:moveTo>
                <a:cubicBezTo>
                  <a:pt x="752" y="249"/>
                  <a:pt x="752" y="249"/>
                  <a:pt x="752" y="249"/>
                </a:cubicBezTo>
                <a:cubicBezTo>
                  <a:pt x="786" y="158"/>
                  <a:pt x="786" y="158"/>
                  <a:pt x="786" y="158"/>
                </a:cubicBezTo>
                <a:cubicBezTo>
                  <a:pt x="777" y="158"/>
                  <a:pt x="777" y="158"/>
                  <a:pt x="777" y="158"/>
                </a:cubicBezTo>
                <a:cubicBezTo>
                  <a:pt x="748" y="238"/>
                  <a:pt x="748" y="238"/>
                  <a:pt x="748" y="238"/>
                </a:cubicBezTo>
                <a:cubicBezTo>
                  <a:pt x="719" y="158"/>
                  <a:pt x="719" y="158"/>
                  <a:pt x="719" y="158"/>
                </a:cubicBezTo>
                <a:cubicBezTo>
                  <a:pt x="710" y="158"/>
                  <a:pt x="710" y="158"/>
                  <a:pt x="710" y="158"/>
                </a:cubicBezTo>
                <a:lnTo>
                  <a:pt x="743" y="249"/>
                </a:lnTo>
                <a:close/>
                <a:moveTo>
                  <a:pt x="650" y="267"/>
                </a:moveTo>
                <a:cubicBezTo>
                  <a:pt x="657" y="267"/>
                  <a:pt x="657" y="267"/>
                  <a:pt x="657" y="267"/>
                </a:cubicBezTo>
                <a:cubicBezTo>
                  <a:pt x="667" y="238"/>
                  <a:pt x="667" y="238"/>
                  <a:pt x="667" y="238"/>
                </a:cubicBezTo>
                <a:cubicBezTo>
                  <a:pt x="658" y="238"/>
                  <a:pt x="658" y="238"/>
                  <a:pt x="658" y="238"/>
                </a:cubicBezTo>
                <a:lnTo>
                  <a:pt x="650" y="267"/>
                </a:lnTo>
                <a:close/>
                <a:moveTo>
                  <a:pt x="588" y="215"/>
                </a:moveTo>
                <a:cubicBezTo>
                  <a:pt x="588" y="211"/>
                  <a:pt x="592" y="195"/>
                  <a:pt x="609" y="195"/>
                </a:cubicBezTo>
                <a:cubicBezTo>
                  <a:pt x="621" y="195"/>
                  <a:pt x="630" y="204"/>
                  <a:pt x="630" y="215"/>
                </a:cubicBezTo>
                <a:lnTo>
                  <a:pt x="588" y="215"/>
                </a:lnTo>
                <a:close/>
                <a:moveTo>
                  <a:pt x="630" y="233"/>
                </a:moveTo>
                <a:cubicBezTo>
                  <a:pt x="626" y="240"/>
                  <a:pt x="618" y="244"/>
                  <a:pt x="610" y="244"/>
                </a:cubicBezTo>
                <a:cubicBezTo>
                  <a:pt x="592" y="244"/>
                  <a:pt x="588" y="228"/>
                  <a:pt x="588" y="221"/>
                </a:cubicBezTo>
                <a:cubicBezTo>
                  <a:pt x="637" y="221"/>
                  <a:pt x="637" y="221"/>
                  <a:pt x="637" y="221"/>
                </a:cubicBezTo>
                <a:cubicBezTo>
                  <a:pt x="637" y="216"/>
                  <a:pt x="637" y="216"/>
                  <a:pt x="637" y="216"/>
                </a:cubicBezTo>
                <a:cubicBezTo>
                  <a:pt x="637" y="202"/>
                  <a:pt x="628" y="188"/>
                  <a:pt x="610" y="188"/>
                </a:cubicBezTo>
                <a:cubicBezTo>
                  <a:pt x="592" y="188"/>
                  <a:pt x="580" y="202"/>
                  <a:pt x="580" y="219"/>
                </a:cubicBezTo>
                <a:cubicBezTo>
                  <a:pt x="580" y="238"/>
                  <a:pt x="592" y="251"/>
                  <a:pt x="610" y="251"/>
                </a:cubicBezTo>
                <a:cubicBezTo>
                  <a:pt x="620" y="251"/>
                  <a:pt x="630" y="247"/>
                  <a:pt x="636" y="238"/>
                </a:cubicBezTo>
                <a:lnTo>
                  <a:pt x="630" y="233"/>
                </a:lnTo>
                <a:close/>
                <a:moveTo>
                  <a:pt x="510" y="249"/>
                </a:moveTo>
                <a:cubicBezTo>
                  <a:pt x="518" y="249"/>
                  <a:pt x="518" y="249"/>
                  <a:pt x="518" y="249"/>
                </a:cubicBezTo>
                <a:cubicBezTo>
                  <a:pt x="518" y="219"/>
                  <a:pt x="518" y="219"/>
                  <a:pt x="518" y="219"/>
                </a:cubicBezTo>
                <a:cubicBezTo>
                  <a:pt x="518" y="203"/>
                  <a:pt x="527" y="195"/>
                  <a:pt x="538" y="195"/>
                </a:cubicBezTo>
                <a:cubicBezTo>
                  <a:pt x="550" y="195"/>
                  <a:pt x="553" y="205"/>
                  <a:pt x="553" y="214"/>
                </a:cubicBezTo>
                <a:cubicBezTo>
                  <a:pt x="553" y="249"/>
                  <a:pt x="553" y="249"/>
                  <a:pt x="553" y="249"/>
                </a:cubicBezTo>
                <a:cubicBezTo>
                  <a:pt x="561" y="249"/>
                  <a:pt x="561" y="249"/>
                  <a:pt x="561" y="249"/>
                </a:cubicBezTo>
                <a:cubicBezTo>
                  <a:pt x="561" y="214"/>
                  <a:pt x="561" y="214"/>
                  <a:pt x="561" y="214"/>
                </a:cubicBezTo>
                <a:cubicBezTo>
                  <a:pt x="561" y="201"/>
                  <a:pt x="557" y="188"/>
                  <a:pt x="538" y="188"/>
                </a:cubicBezTo>
                <a:cubicBezTo>
                  <a:pt x="529" y="188"/>
                  <a:pt x="521" y="194"/>
                  <a:pt x="518" y="200"/>
                </a:cubicBezTo>
                <a:cubicBezTo>
                  <a:pt x="518" y="200"/>
                  <a:pt x="518" y="200"/>
                  <a:pt x="518" y="200"/>
                </a:cubicBezTo>
                <a:cubicBezTo>
                  <a:pt x="517" y="199"/>
                  <a:pt x="517" y="194"/>
                  <a:pt x="517" y="190"/>
                </a:cubicBezTo>
                <a:cubicBezTo>
                  <a:pt x="510" y="190"/>
                  <a:pt x="510" y="190"/>
                  <a:pt x="510" y="190"/>
                </a:cubicBezTo>
                <a:cubicBezTo>
                  <a:pt x="510" y="193"/>
                  <a:pt x="510" y="202"/>
                  <a:pt x="510" y="207"/>
                </a:cubicBezTo>
                <a:lnTo>
                  <a:pt x="510" y="249"/>
                </a:lnTo>
                <a:close/>
                <a:moveTo>
                  <a:pt x="464" y="249"/>
                </a:moveTo>
                <a:cubicBezTo>
                  <a:pt x="472" y="249"/>
                  <a:pt x="472" y="249"/>
                  <a:pt x="472" y="249"/>
                </a:cubicBezTo>
                <a:cubicBezTo>
                  <a:pt x="472" y="217"/>
                  <a:pt x="472" y="217"/>
                  <a:pt x="472" y="217"/>
                </a:cubicBezTo>
                <a:cubicBezTo>
                  <a:pt x="472" y="205"/>
                  <a:pt x="478" y="196"/>
                  <a:pt x="491" y="196"/>
                </a:cubicBezTo>
                <a:cubicBezTo>
                  <a:pt x="492" y="196"/>
                  <a:pt x="493" y="196"/>
                  <a:pt x="494" y="197"/>
                </a:cubicBezTo>
                <a:cubicBezTo>
                  <a:pt x="495" y="189"/>
                  <a:pt x="495" y="189"/>
                  <a:pt x="495" y="189"/>
                </a:cubicBezTo>
                <a:cubicBezTo>
                  <a:pt x="493" y="189"/>
                  <a:pt x="492" y="188"/>
                  <a:pt x="490" y="188"/>
                </a:cubicBezTo>
                <a:cubicBezTo>
                  <a:pt x="481" y="188"/>
                  <a:pt x="475" y="193"/>
                  <a:pt x="471" y="200"/>
                </a:cubicBezTo>
                <a:cubicBezTo>
                  <a:pt x="471" y="199"/>
                  <a:pt x="471" y="194"/>
                  <a:pt x="471" y="190"/>
                </a:cubicBezTo>
                <a:cubicBezTo>
                  <a:pt x="463" y="190"/>
                  <a:pt x="463" y="190"/>
                  <a:pt x="463" y="190"/>
                </a:cubicBezTo>
                <a:cubicBezTo>
                  <a:pt x="463" y="193"/>
                  <a:pt x="464" y="202"/>
                  <a:pt x="464" y="207"/>
                </a:cubicBezTo>
                <a:lnTo>
                  <a:pt x="464" y="249"/>
                </a:lnTo>
                <a:close/>
                <a:moveTo>
                  <a:pt x="441" y="190"/>
                </a:moveTo>
                <a:cubicBezTo>
                  <a:pt x="433" y="190"/>
                  <a:pt x="433" y="190"/>
                  <a:pt x="433" y="190"/>
                </a:cubicBezTo>
                <a:cubicBezTo>
                  <a:pt x="433" y="220"/>
                  <a:pt x="433" y="220"/>
                  <a:pt x="433" y="220"/>
                </a:cubicBezTo>
                <a:cubicBezTo>
                  <a:pt x="433" y="236"/>
                  <a:pt x="424" y="244"/>
                  <a:pt x="413" y="244"/>
                </a:cubicBezTo>
                <a:cubicBezTo>
                  <a:pt x="400" y="244"/>
                  <a:pt x="398" y="234"/>
                  <a:pt x="398" y="225"/>
                </a:cubicBezTo>
                <a:cubicBezTo>
                  <a:pt x="398" y="190"/>
                  <a:pt x="398" y="190"/>
                  <a:pt x="398" y="190"/>
                </a:cubicBezTo>
                <a:cubicBezTo>
                  <a:pt x="390" y="190"/>
                  <a:pt x="390" y="190"/>
                  <a:pt x="390" y="190"/>
                </a:cubicBezTo>
                <a:cubicBezTo>
                  <a:pt x="390" y="225"/>
                  <a:pt x="390" y="225"/>
                  <a:pt x="390" y="225"/>
                </a:cubicBezTo>
                <a:cubicBezTo>
                  <a:pt x="390" y="238"/>
                  <a:pt x="394" y="251"/>
                  <a:pt x="413" y="251"/>
                </a:cubicBezTo>
                <a:cubicBezTo>
                  <a:pt x="422" y="251"/>
                  <a:pt x="430" y="245"/>
                  <a:pt x="433" y="239"/>
                </a:cubicBezTo>
                <a:cubicBezTo>
                  <a:pt x="433" y="239"/>
                  <a:pt x="433" y="239"/>
                  <a:pt x="433" y="239"/>
                </a:cubicBezTo>
                <a:cubicBezTo>
                  <a:pt x="434" y="240"/>
                  <a:pt x="434" y="245"/>
                  <a:pt x="434" y="249"/>
                </a:cubicBezTo>
                <a:cubicBezTo>
                  <a:pt x="441" y="249"/>
                  <a:pt x="441" y="249"/>
                  <a:pt x="441" y="249"/>
                </a:cubicBezTo>
                <a:cubicBezTo>
                  <a:pt x="441" y="246"/>
                  <a:pt x="441" y="237"/>
                  <a:pt x="441" y="232"/>
                </a:cubicBezTo>
                <a:lnTo>
                  <a:pt x="441" y="190"/>
                </a:lnTo>
                <a:close/>
                <a:moveTo>
                  <a:pt x="317" y="219"/>
                </a:moveTo>
                <a:cubicBezTo>
                  <a:pt x="317" y="206"/>
                  <a:pt x="326" y="195"/>
                  <a:pt x="340" y="195"/>
                </a:cubicBezTo>
                <a:cubicBezTo>
                  <a:pt x="355" y="195"/>
                  <a:pt x="364" y="206"/>
                  <a:pt x="364" y="219"/>
                </a:cubicBezTo>
                <a:cubicBezTo>
                  <a:pt x="364" y="233"/>
                  <a:pt x="355" y="244"/>
                  <a:pt x="340" y="244"/>
                </a:cubicBezTo>
                <a:cubicBezTo>
                  <a:pt x="326" y="244"/>
                  <a:pt x="317" y="233"/>
                  <a:pt x="317" y="219"/>
                </a:cubicBezTo>
                <a:moveTo>
                  <a:pt x="309" y="219"/>
                </a:moveTo>
                <a:cubicBezTo>
                  <a:pt x="309" y="238"/>
                  <a:pt x="322" y="251"/>
                  <a:pt x="340" y="251"/>
                </a:cubicBezTo>
                <a:cubicBezTo>
                  <a:pt x="358" y="251"/>
                  <a:pt x="371" y="238"/>
                  <a:pt x="371" y="219"/>
                </a:cubicBezTo>
                <a:cubicBezTo>
                  <a:pt x="371" y="201"/>
                  <a:pt x="358" y="188"/>
                  <a:pt x="340" y="188"/>
                </a:cubicBezTo>
                <a:cubicBezTo>
                  <a:pt x="322" y="188"/>
                  <a:pt x="309" y="201"/>
                  <a:pt x="309" y="219"/>
                </a:cubicBezTo>
                <a:moveTo>
                  <a:pt x="237" y="219"/>
                </a:moveTo>
                <a:cubicBezTo>
                  <a:pt x="237" y="206"/>
                  <a:pt x="248" y="195"/>
                  <a:pt x="262" y="195"/>
                </a:cubicBezTo>
                <a:cubicBezTo>
                  <a:pt x="276" y="195"/>
                  <a:pt x="285" y="206"/>
                  <a:pt x="285" y="219"/>
                </a:cubicBezTo>
                <a:cubicBezTo>
                  <a:pt x="285" y="233"/>
                  <a:pt x="276" y="244"/>
                  <a:pt x="262" y="244"/>
                </a:cubicBezTo>
                <a:cubicBezTo>
                  <a:pt x="248" y="244"/>
                  <a:pt x="237" y="233"/>
                  <a:pt x="237" y="219"/>
                </a:cubicBezTo>
                <a:moveTo>
                  <a:pt x="230" y="249"/>
                </a:moveTo>
                <a:cubicBezTo>
                  <a:pt x="238" y="249"/>
                  <a:pt x="238" y="249"/>
                  <a:pt x="238" y="249"/>
                </a:cubicBezTo>
                <a:cubicBezTo>
                  <a:pt x="238" y="239"/>
                  <a:pt x="238" y="239"/>
                  <a:pt x="238" y="239"/>
                </a:cubicBezTo>
                <a:cubicBezTo>
                  <a:pt x="238" y="239"/>
                  <a:pt x="238" y="239"/>
                  <a:pt x="238" y="239"/>
                </a:cubicBezTo>
                <a:cubicBezTo>
                  <a:pt x="243" y="247"/>
                  <a:pt x="253" y="251"/>
                  <a:pt x="262" y="251"/>
                </a:cubicBezTo>
                <a:cubicBezTo>
                  <a:pt x="280" y="251"/>
                  <a:pt x="293" y="238"/>
                  <a:pt x="293" y="219"/>
                </a:cubicBezTo>
                <a:cubicBezTo>
                  <a:pt x="293" y="201"/>
                  <a:pt x="280" y="188"/>
                  <a:pt x="262" y="188"/>
                </a:cubicBezTo>
                <a:cubicBezTo>
                  <a:pt x="253" y="188"/>
                  <a:pt x="243" y="192"/>
                  <a:pt x="238" y="200"/>
                </a:cubicBezTo>
                <a:cubicBezTo>
                  <a:pt x="238" y="200"/>
                  <a:pt x="238" y="200"/>
                  <a:pt x="238" y="200"/>
                </a:cubicBezTo>
                <a:cubicBezTo>
                  <a:pt x="238" y="152"/>
                  <a:pt x="238" y="152"/>
                  <a:pt x="238" y="152"/>
                </a:cubicBezTo>
                <a:cubicBezTo>
                  <a:pt x="230" y="152"/>
                  <a:pt x="230" y="152"/>
                  <a:pt x="230" y="152"/>
                </a:cubicBezTo>
                <a:lnTo>
                  <a:pt x="230" y="249"/>
                </a:lnTo>
                <a:close/>
                <a:moveTo>
                  <a:pt x="200" y="249"/>
                </a:moveTo>
                <a:cubicBezTo>
                  <a:pt x="208" y="249"/>
                  <a:pt x="208" y="249"/>
                  <a:pt x="208" y="249"/>
                </a:cubicBezTo>
                <a:cubicBezTo>
                  <a:pt x="208" y="152"/>
                  <a:pt x="208" y="152"/>
                  <a:pt x="208" y="152"/>
                </a:cubicBezTo>
                <a:cubicBezTo>
                  <a:pt x="200" y="152"/>
                  <a:pt x="200" y="152"/>
                  <a:pt x="200" y="152"/>
                </a:cubicBezTo>
                <a:lnTo>
                  <a:pt x="200" y="249"/>
                </a:lnTo>
                <a:close/>
                <a:moveTo>
                  <a:pt x="130" y="215"/>
                </a:moveTo>
                <a:cubicBezTo>
                  <a:pt x="130" y="211"/>
                  <a:pt x="135" y="195"/>
                  <a:pt x="152" y="195"/>
                </a:cubicBezTo>
                <a:cubicBezTo>
                  <a:pt x="163" y="195"/>
                  <a:pt x="172" y="204"/>
                  <a:pt x="172" y="215"/>
                </a:cubicBezTo>
                <a:lnTo>
                  <a:pt x="130" y="215"/>
                </a:lnTo>
                <a:close/>
                <a:moveTo>
                  <a:pt x="172" y="233"/>
                </a:moveTo>
                <a:cubicBezTo>
                  <a:pt x="169" y="240"/>
                  <a:pt x="160" y="244"/>
                  <a:pt x="153" y="244"/>
                </a:cubicBezTo>
                <a:cubicBezTo>
                  <a:pt x="135" y="244"/>
                  <a:pt x="130" y="228"/>
                  <a:pt x="130" y="221"/>
                </a:cubicBezTo>
                <a:cubicBezTo>
                  <a:pt x="180" y="221"/>
                  <a:pt x="180" y="221"/>
                  <a:pt x="180" y="221"/>
                </a:cubicBezTo>
                <a:cubicBezTo>
                  <a:pt x="180" y="216"/>
                  <a:pt x="180" y="216"/>
                  <a:pt x="180" y="216"/>
                </a:cubicBezTo>
                <a:cubicBezTo>
                  <a:pt x="180" y="202"/>
                  <a:pt x="170" y="188"/>
                  <a:pt x="152" y="188"/>
                </a:cubicBezTo>
                <a:cubicBezTo>
                  <a:pt x="135" y="188"/>
                  <a:pt x="122" y="202"/>
                  <a:pt x="122" y="219"/>
                </a:cubicBezTo>
                <a:cubicBezTo>
                  <a:pt x="122" y="238"/>
                  <a:pt x="134" y="251"/>
                  <a:pt x="152" y="251"/>
                </a:cubicBezTo>
                <a:cubicBezTo>
                  <a:pt x="163" y="251"/>
                  <a:pt x="172" y="247"/>
                  <a:pt x="178" y="238"/>
                </a:cubicBezTo>
                <a:lnTo>
                  <a:pt x="172" y="233"/>
                </a:lnTo>
                <a:close/>
                <a:moveTo>
                  <a:pt x="11" y="249"/>
                </a:moveTo>
                <a:cubicBezTo>
                  <a:pt x="19" y="249"/>
                  <a:pt x="19" y="249"/>
                  <a:pt x="19" y="249"/>
                </a:cubicBezTo>
                <a:cubicBezTo>
                  <a:pt x="19" y="169"/>
                  <a:pt x="19" y="169"/>
                  <a:pt x="19" y="169"/>
                </a:cubicBezTo>
                <a:cubicBezTo>
                  <a:pt x="20" y="169"/>
                  <a:pt x="20" y="169"/>
                  <a:pt x="20" y="169"/>
                </a:cubicBezTo>
                <a:cubicBezTo>
                  <a:pt x="55" y="249"/>
                  <a:pt x="55" y="249"/>
                  <a:pt x="55" y="249"/>
                </a:cubicBezTo>
                <a:cubicBezTo>
                  <a:pt x="58" y="249"/>
                  <a:pt x="58" y="249"/>
                  <a:pt x="58" y="249"/>
                </a:cubicBezTo>
                <a:cubicBezTo>
                  <a:pt x="93" y="169"/>
                  <a:pt x="93" y="169"/>
                  <a:pt x="93" y="169"/>
                </a:cubicBezTo>
                <a:cubicBezTo>
                  <a:pt x="93" y="169"/>
                  <a:pt x="93" y="169"/>
                  <a:pt x="93" y="169"/>
                </a:cubicBezTo>
                <a:cubicBezTo>
                  <a:pt x="93" y="249"/>
                  <a:pt x="93" y="249"/>
                  <a:pt x="93" y="249"/>
                </a:cubicBezTo>
                <a:cubicBezTo>
                  <a:pt x="102" y="249"/>
                  <a:pt x="102" y="249"/>
                  <a:pt x="102" y="249"/>
                </a:cubicBezTo>
                <a:cubicBezTo>
                  <a:pt x="102" y="158"/>
                  <a:pt x="102" y="158"/>
                  <a:pt x="102" y="158"/>
                </a:cubicBezTo>
                <a:cubicBezTo>
                  <a:pt x="90" y="158"/>
                  <a:pt x="90" y="158"/>
                  <a:pt x="90" y="158"/>
                </a:cubicBezTo>
                <a:cubicBezTo>
                  <a:pt x="57" y="234"/>
                  <a:pt x="57" y="234"/>
                  <a:pt x="57" y="234"/>
                </a:cubicBezTo>
                <a:cubicBezTo>
                  <a:pt x="24" y="158"/>
                  <a:pt x="24" y="158"/>
                  <a:pt x="24" y="158"/>
                </a:cubicBezTo>
                <a:cubicBezTo>
                  <a:pt x="11" y="158"/>
                  <a:pt x="11" y="158"/>
                  <a:pt x="11" y="158"/>
                </a:cubicBezTo>
                <a:lnTo>
                  <a:pt x="11" y="249"/>
                </a:lnTo>
                <a:close/>
                <a:moveTo>
                  <a:pt x="1547" y="38"/>
                </a:moveTo>
                <a:cubicBezTo>
                  <a:pt x="1530" y="38"/>
                  <a:pt x="1530" y="38"/>
                  <a:pt x="1530" y="38"/>
                </a:cubicBezTo>
                <a:cubicBezTo>
                  <a:pt x="1530" y="21"/>
                  <a:pt x="1530" y="21"/>
                  <a:pt x="1530" y="21"/>
                </a:cubicBezTo>
                <a:cubicBezTo>
                  <a:pt x="1522" y="21"/>
                  <a:pt x="1522" y="21"/>
                  <a:pt x="1522" y="21"/>
                </a:cubicBezTo>
                <a:cubicBezTo>
                  <a:pt x="1522" y="38"/>
                  <a:pt x="1522" y="38"/>
                  <a:pt x="1522" y="38"/>
                </a:cubicBezTo>
                <a:cubicBezTo>
                  <a:pt x="1509" y="38"/>
                  <a:pt x="1509" y="38"/>
                  <a:pt x="1509" y="38"/>
                </a:cubicBezTo>
                <a:cubicBezTo>
                  <a:pt x="1509" y="45"/>
                  <a:pt x="1509" y="45"/>
                  <a:pt x="1509" y="45"/>
                </a:cubicBezTo>
                <a:cubicBezTo>
                  <a:pt x="1522" y="45"/>
                  <a:pt x="1522" y="45"/>
                  <a:pt x="1522" y="45"/>
                </a:cubicBezTo>
                <a:cubicBezTo>
                  <a:pt x="1522" y="83"/>
                  <a:pt x="1522" y="83"/>
                  <a:pt x="1522" y="83"/>
                </a:cubicBezTo>
                <a:cubicBezTo>
                  <a:pt x="1522" y="92"/>
                  <a:pt x="1526" y="99"/>
                  <a:pt x="1537" y="99"/>
                </a:cubicBezTo>
                <a:cubicBezTo>
                  <a:pt x="1540" y="99"/>
                  <a:pt x="1544" y="98"/>
                  <a:pt x="1547" y="97"/>
                </a:cubicBezTo>
                <a:cubicBezTo>
                  <a:pt x="1547" y="90"/>
                  <a:pt x="1547" y="90"/>
                  <a:pt x="1547" y="90"/>
                </a:cubicBezTo>
                <a:cubicBezTo>
                  <a:pt x="1544" y="91"/>
                  <a:pt x="1541" y="92"/>
                  <a:pt x="1538" y="92"/>
                </a:cubicBezTo>
                <a:cubicBezTo>
                  <a:pt x="1533" y="92"/>
                  <a:pt x="1530" y="89"/>
                  <a:pt x="1530" y="83"/>
                </a:cubicBezTo>
                <a:cubicBezTo>
                  <a:pt x="1530" y="45"/>
                  <a:pt x="1530" y="45"/>
                  <a:pt x="1530" y="45"/>
                </a:cubicBezTo>
                <a:cubicBezTo>
                  <a:pt x="1547" y="45"/>
                  <a:pt x="1547" y="45"/>
                  <a:pt x="1547" y="45"/>
                </a:cubicBezTo>
                <a:lnTo>
                  <a:pt x="1547" y="38"/>
                </a:lnTo>
                <a:close/>
                <a:moveTo>
                  <a:pt x="1449" y="63"/>
                </a:moveTo>
                <a:cubicBezTo>
                  <a:pt x="1449" y="59"/>
                  <a:pt x="1454" y="43"/>
                  <a:pt x="1470" y="43"/>
                </a:cubicBezTo>
                <a:cubicBezTo>
                  <a:pt x="1482" y="43"/>
                  <a:pt x="1491" y="52"/>
                  <a:pt x="1491" y="63"/>
                </a:cubicBezTo>
                <a:lnTo>
                  <a:pt x="1449" y="63"/>
                </a:lnTo>
                <a:close/>
                <a:moveTo>
                  <a:pt x="1491" y="81"/>
                </a:moveTo>
                <a:cubicBezTo>
                  <a:pt x="1487" y="88"/>
                  <a:pt x="1479" y="92"/>
                  <a:pt x="1471" y="92"/>
                </a:cubicBezTo>
                <a:cubicBezTo>
                  <a:pt x="1453" y="92"/>
                  <a:pt x="1449" y="76"/>
                  <a:pt x="1449" y="69"/>
                </a:cubicBezTo>
                <a:cubicBezTo>
                  <a:pt x="1499" y="69"/>
                  <a:pt x="1499" y="69"/>
                  <a:pt x="1499" y="69"/>
                </a:cubicBezTo>
                <a:cubicBezTo>
                  <a:pt x="1499" y="64"/>
                  <a:pt x="1499" y="64"/>
                  <a:pt x="1499" y="64"/>
                </a:cubicBezTo>
                <a:cubicBezTo>
                  <a:pt x="1499" y="50"/>
                  <a:pt x="1489" y="36"/>
                  <a:pt x="1471" y="36"/>
                </a:cubicBezTo>
                <a:cubicBezTo>
                  <a:pt x="1454" y="36"/>
                  <a:pt x="1441" y="50"/>
                  <a:pt x="1441" y="67"/>
                </a:cubicBezTo>
                <a:cubicBezTo>
                  <a:pt x="1441" y="86"/>
                  <a:pt x="1453" y="99"/>
                  <a:pt x="1471" y="99"/>
                </a:cubicBezTo>
                <a:cubicBezTo>
                  <a:pt x="1482" y="99"/>
                  <a:pt x="1491" y="95"/>
                  <a:pt x="1497" y="86"/>
                </a:cubicBezTo>
                <a:lnTo>
                  <a:pt x="1491" y="81"/>
                </a:lnTo>
                <a:close/>
                <a:moveTo>
                  <a:pt x="1375" y="63"/>
                </a:moveTo>
                <a:cubicBezTo>
                  <a:pt x="1375" y="59"/>
                  <a:pt x="1380" y="43"/>
                  <a:pt x="1397" y="43"/>
                </a:cubicBezTo>
                <a:cubicBezTo>
                  <a:pt x="1408" y="43"/>
                  <a:pt x="1417" y="52"/>
                  <a:pt x="1417" y="63"/>
                </a:cubicBezTo>
                <a:lnTo>
                  <a:pt x="1375" y="63"/>
                </a:lnTo>
                <a:close/>
                <a:moveTo>
                  <a:pt x="1418" y="81"/>
                </a:moveTo>
                <a:cubicBezTo>
                  <a:pt x="1414" y="88"/>
                  <a:pt x="1406" y="92"/>
                  <a:pt x="1398" y="92"/>
                </a:cubicBezTo>
                <a:cubicBezTo>
                  <a:pt x="1380" y="92"/>
                  <a:pt x="1375" y="76"/>
                  <a:pt x="1375" y="69"/>
                </a:cubicBezTo>
                <a:cubicBezTo>
                  <a:pt x="1425" y="69"/>
                  <a:pt x="1425" y="69"/>
                  <a:pt x="1425" y="69"/>
                </a:cubicBezTo>
                <a:cubicBezTo>
                  <a:pt x="1425" y="64"/>
                  <a:pt x="1425" y="64"/>
                  <a:pt x="1425" y="64"/>
                </a:cubicBezTo>
                <a:cubicBezTo>
                  <a:pt x="1425" y="50"/>
                  <a:pt x="1415" y="36"/>
                  <a:pt x="1397" y="36"/>
                </a:cubicBezTo>
                <a:cubicBezTo>
                  <a:pt x="1380" y="36"/>
                  <a:pt x="1368" y="50"/>
                  <a:pt x="1368" y="67"/>
                </a:cubicBezTo>
                <a:cubicBezTo>
                  <a:pt x="1368" y="86"/>
                  <a:pt x="1380" y="99"/>
                  <a:pt x="1398" y="99"/>
                </a:cubicBezTo>
                <a:cubicBezTo>
                  <a:pt x="1408" y="99"/>
                  <a:pt x="1417" y="95"/>
                  <a:pt x="1423" y="86"/>
                </a:cubicBezTo>
                <a:lnTo>
                  <a:pt x="1418" y="81"/>
                </a:lnTo>
                <a:close/>
                <a:moveTo>
                  <a:pt x="1327" y="97"/>
                </a:moveTo>
                <a:cubicBezTo>
                  <a:pt x="1335" y="97"/>
                  <a:pt x="1335" y="97"/>
                  <a:pt x="1335" y="97"/>
                </a:cubicBezTo>
                <a:cubicBezTo>
                  <a:pt x="1335" y="65"/>
                  <a:pt x="1335" y="65"/>
                  <a:pt x="1335" y="65"/>
                </a:cubicBezTo>
                <a:cubicBezTo>
                  <a:pt x="1335" y="53"/>
                  <a:pt x="1341" y="44"/>
                  <a:pt x="1354" y="44"/>
                </a:cubicBezTo>
                <a:cubicBezTo>
                  <a:pt x="1355" y="44"/>
                  <a:pt x="1356" y="44"/>
                  <a:pt x="1357" y="45"/>
                </a:cubicBezTo>
                <a:cubicBezTo>
                  <a:pt x="1358" y="37"/>
                  <a:pt x="1358" y="37"/>
                  <a:pt x="1358" y="37"/>
                </a:cubicBezTo>
                <a:cubicBezTo>
                  <a:pt x="1357" y="37"/>
                  <a:pt x="1355" y="36"/>
                  <a:pt x="1354" y="36"/>
                </a:cubicBezTo>
                <a:cubicBezTo>
                  <a:pt x="1345" y="36"/>
                  <a:pt x="1339" y="41"/>
                  <a:pt x="1335" y="48"/>
                </a:cubicBezTo>
                <a:cubicBezTo>
                  <a:pt x="1335" y="47"/>
                  <a:pt x="1334" y="42"/>
                  <a:pt x="1334" y="38"/>
                </a:cubicBezTo>
                <a:cubicBezTo>
                  <a:pt x="1327" y="38"/>
                  <a:pt x="1327" y="38"/>
                  <a:pt x="1327" y="38"/>
                </a:cubicBezTo>
                <a:cubicBezTo>
                  <a:pt x="1327" y="41"/>
                  <a:pt x="1327" y="50"/>
                  <a:pt x="1327" y="55"/>
                </a:cubicBezTo>
                <a:lnTo>
                  <a:pt x="1327" y="97"/>
                </a:lnTo>
                <a:close/>
                <a:moveTo>
                  <a:pt x="1311" y="38"/>
                </a:moveTo>
                <a:cubicBezTo>
                  <a:pt x="1294" y="38"/>
                  <a:pt x="1294" y="38"/>
                  <a:pt x="1294" y="38"/>
                </a:cubicBezTo>
                <a:cubicBezTo>
                  <a:pt x="1294" y="21"/>
                  <a:pt x="1294" y="21"/>
                  <a:pt x="1294" y="21"/>
                </a:cubicBezTo>
                <a:cubicBezTo>
                  <a:pt x="1286" y="21"/>
                  <a:pt x="1286" y="21"/>
                  <a:pt x="1286" y="21"/>
                </a:cubicBezTo>
                <a:cubicBezTo>
                  <a:pt x="1286" y="38"/>
                  <a:pt x="1286" y="38"/>
                  <a:pt x="1286" y="38"/>
                </a:cubicBezTo>
                <a:cubicBezTo>
                  <a:pt x="1274" y="38"/>
                  <a:pt x="1274" y="38"/>
                  <a:pt x="1274" y="38"/>
                </a:cubicBezTo>
                <a:cubicBezTo>
                  <a:pt x="1274" y="45"/>
                  <a:pt x="1274" y="45"/>
                  <a:pt x="1274" y="45"/>
                </a:cubicBezTo>
                <a:cubicBezTo>
                  <a:pt x="1286" y="45"/>
                  <a:pt x="1286" y="45"/>
                  <a:pt x="1286" y="45"/>
                </a:cubicBezTo>
                <a:cubicBezTo>
                  <a:pt x="1286" y="83"/>
                  <a:pt x="1286" y="83"/>
                  <a:pt x="1286" y="83"/>
                </a:cubicBezTo>
                <a:cubicBezTo>
                  <a:pt x="1286" y="92"/>
                  <a:pt x="1291" y="99"/>
                  <a:pt x="1302" y="99"/>
                </a:cubicBezTo>
                <a:cubicBezTo>
                  <a:pt x="1305" y="99"/>
                  <a:pt x="1309" y="98"/>
                  <a:pt x="1312" y="97"/>
                </a:cubicBezTo>
                <a:cubicBezTo>
                  <a:pt x="1311" y="90"/>
                  <a:pt x="1311" y="90"/>
                  <a:pt x="1311" y="90"/>
                </a:cubicBezTo>
                <a:cubicBezTo>
                  <a:pt x="1308" y="91"/>
                  <a:pt x="1305" y="92"/>
                  <a:pt x="1302" y="92"/>
                </a:cubicBezTo>
                <a:cubicBezTo>
                  <a:pt x="1297" y="92"/>
                  <a:pt x="1294" y="89"/>
                  <a:pt x="1294" y="83"/>
                </a:cubicBezTo>
                <a:cubicBezTo>
                  <a:pt x="1294" y="45"/>
                  <a:pt x="1294" y="45"/>
                  <a:pt x="1294" y="45"/>
                </a:cubicBezTo>
                <a:cubicBezTo>
                  <a:pt x="1311" y="45"/>
                  <a:pt x="1311" y="45"/>
                  <a:pt x="1311" y="45"/>
                </a:cubicBezTo>
                <a:lnTo>
                  <a:pt x="1311" y="38"/>
                </a:lnTo>
                <a:close/>
                <a:moveTo>
                  <a:pt x="1207" y="86"/>
                </a:moveTo>
                <a:cubicBezTo>
                  <a:pt x="1214" y="96"/>
                  <a:pt x="1225" y="99"/>
                  <a:pt x="1237" y="99"/>
                </a:cubicBezTo>
                <a:cubicBezTo>
                  <a:pt x="1252" y="99"/>
                  <a:pt x="1265" y="90"/>
                  <a:pt x="1265" y="74"/>
                </a:cubicBezTo>
                <a:cubicBezTo>
                  <a:pt x="1265" y="40"/>
                  <a:pt x="1218" y="56"/>
                  <a:pt x="1218" y="29"/>
                </a:cubicBezTo>
                <a:cubicBezTo>
                  <a:pt x="1218" y="17"/>
                  <a:pt x="1228" y="12"/>
                  <a:pt x="1239" y="12"/>
                </a:cubicBezTo>
                <a:cubicBezTo>
                  <a:pt x="1246" y="12"/>
                  <a:pt x="1252" y="15"/>
                  <a:pt x="1256" y="21"/>
                </a:cubicBezTo>
                <a:cubicBezTo>
                  <a:pt x="1264" y="16"/>
                  <a:pt x="1264" y="16"/>
                  <a:pt x="1264" y="16"/>
                </a:cubicBezTo>
                <a:cubicBezTo>
                  <a:pt x="1257" y="7"/>
                  <a:pt x="1249" y="4"/>
                  <a:pt x="1239" y="4"/>
                </a:cubicBezTo>
                <a:cubicBezTo>
                  <a:pt x="1224" y="4"/>
                  <a:pt x="1210" y="13"/>
                  <a:pt x="1210" y="29"/>
                </a:cubicBezTo>
                <a:cubicBezTo>
                  <a:pt x="1210" y="63"/>
                  <a:pt x="1257" y="49"/>
                  <a:pt x="1257" y="74"/>
                </a:cubicBezTo>
                <a:cubicBezTo>
                  <a:pt x="1257" y="85"/>
                  <a:pt x="1248" y="92"/>
                  <a:pt x="1236" y="92"/>
                </a:cubicBezTo>
                <a:cubicBezTo>
                  <a:pt x="1227" y="92"/>
                  <a:pt x="1220" y="88"/>
                  <a:pt x="1215" y="80"/>
                </a:cubicBezTo>
                <a:lnTo>
                  <a:pt x="1207" y="86"/>
                </a:lnTo>
                <a:close/>
                <a:moveTo>
                  <a:pt x="1116" y="87"/>
                </a:moveTo>
                <a:cubicBezTo>
                  <a:pt x="1121" y="95"/>
                  <a:pt x="1130" y="99"/>
                  <a:pt x="1140" y="99"/>
                </a:cubicBezTo>
                <a:cubicBezTo>
                  <a:pt x="1151" y="99"/>
                  <a:pt x="1162" y="92"/>
                  <a:pt x="1162" y="80"/>
                </a:cubicBezTo>
                <a:cubicBezTo>
                  <a:pt x="1162" y="56"/>
                  <a:pt x="1126" y="69"/>
                  <a:pt x="1126" y="53"/>
                </a:cubicBezTo>
                <a:cubicBezTo>
                  <a:pt x="1126" y="47"/>
                  <a:pt x="1134" y="43"/>
                  <a:pt x="1139" y="43"/>
                </a:cubicBezTo>
                <a:cubicBezTo>
                  <a:pt x="1146" y="43"/>
                  <a:pt x="1150" y="46"/>
                  <a:pt x="1153" y="52"/>
                </a:cubicBezTo>
                <a:cubicBezTo>
                  <a:pt x="1160" y="48"/>
                  <a:pt x="1160" y="48"/>
                  <a:pt x="1160" y="48"/>
                </a:cubicBezTo>
                <a:cubicBezTo>
                  <a:pt x="1156" y="40"/>
                  <a:pt x="1149" y="36"/>
                  <a:pt x="1139" y="36"/>
                </a:cubicBezTo>
                <a:cubicBezTo>
                  <a:pt x="1129" y="36"/>
                  <a:pt x="1119" y="42"/>
                  <a:pt x="1119" y="53"/>
                </a:cubicBezTo>
                <a:cubicBezTo>
                  <a:pt x="1119" y="76"/>
                  <a:pt x="1154" y="65"/>
                  <a:pt x="1154" y="81"/>
                </a:cubicBezTo>
                <a:cubicBezTo>
                  <a:pt x="1154" y="88"/>
                  <a:pt x="1147" y="92"/>
                  <a:pt x="1140" y="92"/>
                </a:cubicBezTo>
                <a:cubicBezTo>
                  <a:pt x="1133" y="92"/>
                  <a:pt x="1126" y="88"/>
                  <a:pt x="1123" y="82"/>
                </a:cubicBezTo>
                <a:lnTo>
                  <a:pt x="1116" y="87"/>
                </a:lnTo>
                <a:close/>
                <a:moveTo>
                  <a:pt x="1049" y="97"/>
                </a:moveTo>
                <a:cubicBezTo>
                  <a:pt x="1057" y="97"/>
                  <a:pt x="1057" y="97"/>
                  <a:pt x="1057" y="97"/>
                </a:cubicBezTo>
                <a:cubicBezTo>
                  <a:pt x="1057" y="67"/>
                  <a:pt x="1057" y="67"/>
                  <a:pt x="1057" y="67"/>
                </a:cubicBezTo>
                <a:cubicBezTo>
                  <a:pt x="1057" y="51"/>
                  <a:pt x="1066" y="43"/>
                  <a:pt x="1077" y="43"/>
                </a:cubicBezTo>
                <a:cubicBezTo>
                  <a:pt x="1090" y="43"/>
                  <a:pt x="1092" y="53"/>
                  <a:pt x="1092" y="62"/>
                </a:cubicBezTo>
                <a:cubicBezTo>
                  <a:pt x="1092" y="97"/>
                  <a:pt x="1092" y="97"/>
                  <a:pt x="1092" y="97"/>
                </a:cubicBezTo>
                <a:cubicBezTo>
                  <a:pt x="1100" y="97"/>
                  <a:pt x="1100" y="97"/>
                  <a:pt x="1100" y="97"/>
                </a:cubicBezTo>
                <a:cubicBezTo>
                  <a:pt x="1100" y="62"/>
                  <a:pt x="1100" y="62"/>
                  <a:pt x="1100" y="62"/>
                </a:cubicBezTo>
                <a:cubicBezTo>
                  <a:pt x="1100" y="49"/>
                  <a:pt x="1096" y="36"/>
                  <a:pt x="1077" y="36"/>
                </a:cubicBezTo>
                <a:cubicBezTo>
                  <a:pt x="1068" y="36"/>
                  <a:pt x="1060" y="42"/>
                  <a:pt x="1057" y="48"/>
                </a:cubicBezTo>
                <a:cubicBezTo>
                  <a:pt x="1057" y="48"/>
                  <a:pt x="1057" y="48"/>
                  <a:pt x="1057" y="48"/>
                </a:cubicBezTo>
                <a:cubicBezTo>
                  <a:pt x="1056" y="47"/>
                  <a:pt x="1056" y="42"/>
                  <a:pt x="1056" y="38"/>
                </a:cubicBezTo>
                <a:cubicBezTo>
                  <a:pt x="1049" y="38"/>
                  <a:pt x="1049" y="38"/>
                  <a:pt x="1049" y="38"/>
                </a:cubicBezTo>
                <a:cubicBezTo>
                  <a:pt x="1049" y="41"/>
                  <a:pt x="1049" y="50"/>
                  <a:pt x="1049" y="55"/>
                </a:cubicBezTo>
                <a:lnTo>
                  <a:pt x="1049" y="97"/>
                </a:lnTo>
                <a:close/>
                <a:moveTo>
                  <a:pt x="1016" y="15"/>
                </a:moveTo>
                <a:cubicBezTo>
                  <a:pt x="1016" y="18"/>
                  <a:pt x="1019" y="20"/>
                  <a:pt x="1022" y="20"/>
                </a:cubicBezTo>
                <a:cubicBezTo>
                  <a:pt x="1025" y="20"/>
                  <a:pt x="1028" y="18"/>
                  <a:pt x="1028" y="15"/>
                </a:cubicBezTo>
                <a:cubicBezTo>
                  <a:pt x="1028" y="11"/>
                  <a:pt x="1025" y="9"/>
                  <a:pt x="1022" y="9"/>
                </a:cubicBezTo>
                <a:cubicBezTo>
                  <a:pt x="1019" y="9"/>
                  <a:pt x="1016" y="11"/>
                  <a:pt x="1016" y="15"/>
                </a:cubicBezTo>
                <a:moveTo>
                  <a:pt x="1018" y="97"/>
                </a:moveTo>
                <a:cubicBezTo>
                  <a:pt x="1026" y="97"/>
                  <a:pt x="1026" y="97"/>
                  <a:pt x="1026" y="97"/>
                </a:cubicBezTo>
                <a:cubicBezTo>
                  <a:pt x="1026" y="38"/>
                  <a:pt x="1026" y="38"/>
                  <a:pt x="1026" y="38"/>
                </a:cubicBezTo>
                <a:cubicBezTo>
                  <a:pt x="1018" y="38"/>
                  <a:pt x="1018" y="38"/>
                  <a:pt x="1018" y="38"/>
                </a:cubicBezTo>
                <a:lnTo>
                  <a:pt x="1018" y="97"/>
                </a:lnTo>
                <a:close/>
                <a:moveTo>
                  <a:pt x="986" y="97"/>
                </a:moveTo>
                <a:cubicBezTo>
                  <a:pt x="994" y="97"/>
                  <a:pt x="994" y="97"/>
                  <a:pt x="994" y="97"/>
                </a:cubicBezTo>
                <a:cubicBezTo>
                  <a:pt x="994" y="0"/>
                  <a:pt x="994" y="0"/>
                  <a:pt x="994" y="0"/>
                </a:cubicBezTo>
                <a:cubicBezTo>
                  <a:pt x="986" y="0"/>
                  <a:pt x="986" y="0"/>
                  <a:pt x="986" y="0"/>
                </a:cubicBezTo>
                <a:lnTo>
                  <a:pt x="986" y="97"/>
                </a:lnTo>
                <a:close/>
                <a:moveTo>
                  <a:pt x="955" y="97"/>
                </a:moveTo>
                <a:cubicBezTo>
                  <a:pt x="962" y="97"/>
                  <a:pt x="962" y="97"/>
                  <a:pt x="962" y="97"/>
                </a:cubicBezTo>
                <a:cubicBezTo>
                  <a:pt x="962" y="0"/>
                  <a:pt x="962" y="0"/>
                  <a:pt x="962" y="0"/>
                </a:cubicBezTo>
                <a:cubicBezTo>
                  <a:pt x="955" y="0"/>
                  <a:pt x="955" y="0"/>
                  <a:pt x="955" y="0"/>
                </a:cubicBezTo>
                <a:lnTo>
                  <a:pt x="955" y="97"/>
                </a:lnTo>
                <a:close/>
                <a:moveTo>
                  <a:pt x="880" y="67"/>
                </a:moveTo>
                <a:cubicBezTo>
                  <a:pt x="880" y="54"/>
                  <a:pt x="889" y="43"/>
                  <a:pt x="904" y="43"/>
                </a:cubicBezTo>
                <a:cubicBezTo>
                  <a:pt x="918" y="43"/>
                  <a:pt x="927" y="54"/>
                  <a:pt x="927" y="67"/>
                </a:cubicBezTo>
                <a:cubicBezTo>
                  <a:pt x="927" y="81"/>
                  <a:pt x="918" y="92"/>
                  <a:pt x="904" y="92"/>
                </a:cubicBezTo>
                <a:cubicBezTo>
                  <a:pt x="889" y="92"/>
                  <a:pt x="880" y="81"/>
                  <a:pt x="880" y="67"/>
                </a:cubicBezTo>
                <a:moveTo>
                  <a:pt x="872" y="67"/>
                </a:moveTo>
                <a:cubicBezTo>
                  <a:pt x="872" y="86"/>
                  <a:pt x="885" y="99"/>
                  <a:pt x="904" y="99"/>
                </a:cubicBezTo>
                <a:cubicBezTo>
                  <a:pt x="922" y="99"/>
                  <a:pt x="935" y="86"/>
                  <a:pt x="935" y="67"/>
                </a:cubicBezTo>
                <a:cubicBezTo>
                  <a:pt x="935" y="49"/>
                  <a:pt x="922" y="36"/>
                  <a:pt x="904" y="36"/>
                </a:cubicBezTo>
                <a:cubicBezTo>
                  <a:pt x="885" y="36"/>
                  <a:pt x="872" y="49"/>
                  <a:pt x="872" y="67"/>
                </a:cubicBezTo>
                <a:moveTo>
                  <a:pt x="853" y="78"/>
                </a:moveTo>
                <a:cubicBezTo>
                  <a:pt x="846" y="87"/>
                  <a:pt x="835" y="92"/>
                  <a:pt x="826" y="92"/>
                </a:cubicBezTo>
                <a:cubicBezTo>
                  <a:pt x="802" y="92"/>
                  <a:pt x="788" y="74"/>
                  <a:pt x="788" y="52"/>
                </a:cubicBezTo>
                <a:cubicBezTo>
                  <a:pt x="788" y="29"/>
                  <a:pt x="802" y="12"/>
                  <a:pt x="826" y="12"/>
                </a:cubicBezTo>
                <a:cubicBezTo>
                  <a:pt x="835" y="12"/>
                  <a:pt x="845" y="16"/>
                  <a:pt x="850" y="24"/>
                </a:cubicBezTo>
                <a:cubicBezTo>
                  <a:pt x="857" y="18"/>
                  <a:pt x="857" y="18"/>
                  <a:pt x="857" y="18"/>
                </a:cubicBezTo>
                <a:cubicBezTo>
                  <a:pt x="849" y="8"/>
                  <a:pt x="838" y="4"/>
                  <a:pt x="826" y="4"/>
                </a:cubicBezTo>
                <a:cubicBezTo>
                  <a:pt x="798" y="4"/>
                  <a:pt x="779" y="24"/>
                  <a:pt x="779" y="52"/>
                </a:cubicBezTo>
                <a:cubicBezTo>
                  <a:pt x="779" y="79"/>
                  <a:pt x="798" y="99"/>
                  <a:pt x="826" y="99"/>
                </a:cubicBezTo>
                <a:cubicBezTo>
                  <a:pt x="839" y="99"/>
                  <a:pt x="851" y="95"/>
                  <a:pt x="860" y="83"/>
                </a:cubicBezTo>
                <a:lnTo>
                  <a:pt x="853" y="78"/>
                </a:lnTo>
                <a:close/>
                <a:moveTo>
                  <a:pt x="706" y="54"/>
                </a:moveTo>
                <a:cubicBezTo>
                  <a:pt x="694" y="54"/>
                  <a:pt x="685" y="45"/>
                  <a:pt x="685" y="33"/>
                </a:cubicBezTo>
                <a:cubicBezTo>
                  <a:pt x="685" y="21"/>
                  <a:pt x="694" y="12"/>
                  <a:pt x="706" y="12"/>
                </a:cubicBezTo>
                <a:cubicBezTo>
                  <a:pt x="719" y="12"/>
                  <a:pt x="727" y="21"/>
                  <a:pt x="727" y="33"/>
                </a:cubicBezTo>
                <a:cubicBezTo>
                  <a:pt x="727" y="45"/>
                  <a:pt x="718" y="54"/>
                  <a:pt x="706" y="54"/>
                </a:cubicBezTo>
                <a:moveTo>
                  <a:pt x="693" y="97"/>
                </a:moveTo>
                <a:cubicBezTo>
                  <a:pt x="703" y="97"/>
                  <a:pt x="703" y="97"/>
                  <a:pt x="703" y="97"/>
                </a:cubicBezTo>
                <a:cubicBezTo>
                  <a:pt x="727" y="56"/>
                  <a:pt x="727" y="56"/>
                  <a:pt x="727" y="56"/>
                </a:cubicBezTo>
                <a:cubicBezTo>
                  <a:pt x="731" y="50"/>
                  <a:pt x="736" y="43"/>
                  <a:pt x="736" y="33"/>
                </a:cubicBezTo>
                <a:cubicBezTo>
                  <a:pt x="736" y="17"/>
                  <a:pt x="723" y="5"/>
                  <a:pt x="706" y="5"/>
                </a:cubicBezTo>
                <a:cubicBezTo>
                  <a:pt x="689" y="5"/>
                  <a:pt x="676" y="17"/>
                  <a:pt x="676" y="33"/>
                </a:cubicBezTo>
                <a:cubicBezTo>
                  <a:pt x="676" y="49"/>
                  <a:pt x="688" y="61"/>
                  <a:pt x="704" y="61"/>
                </a:cubicBezTo>
                <a:cubicBezTo>
                  <a:pt x="709" y="61"/>
                  <a:pt x="715" y="60"/>
                  <a:pt x="718" y="57"/>
                </a:cubicBezTo>
                <a:cubicBezTo>
                  <a:pt x="718" y="57"/>
                  <a:pt x="718" y="57"/>
                  <a:pt x="718" y="57"/>
                </a:cubicBezTo>
                <a:lnTo>
                  <a:pt x="693" y="97"/>
                </a:lnTo>
                <a:close/>
                <a:moveTo>
                  <a:pt x="664" y="6"/>
                </a:moveTo>
                <a:cubicBezTo>
                  <a:pt x="619" y="6"/>
                  <a:pt x="619" y="6"/>
                  <a:pt x="619" y="6"/>
                </a:cubicBezTo>
                <a:cubicBezTo>
                  <a:pt x="619" y="53"/>
                  <a:pt x="619" y="53"/>
                  <a:pt x="619" y="53"/>
                </a:cubicBezTo>
                <a:cubicBezTo>
                  <a:pt x="624" y="49"/>
                  <a:pt x="630" y="47"/>
                  <a:pt x="636" y="47"/>
                </a:cubicBezTo>
                <a:cubicBezTo>
                  <a:pt x="649" y="47"/>
                  <a:pt x="659" y="57"/>
                  <a:pt x="659" y="70"/>
                </a:cubicBezTo>
                <a:cubicBezTo>
                  <a:pt x="659" y="85"/>
                  <a:pt x="647" y="92"/>
                  <a:pt x="639" y="92"/>
                </a:cubicBezTo>
                <a:cubicBezTo>
                  <a:pt x="631" y="92"/>
                  <a:pt x="623" y="86"/>
                  <a:pt x="620" y="79"/>
                </a:cubicBezTo>
                <a:cubicBezTo>
                  <a:pt x="612" y="83"/>
                  <a:pt x="612" y="83"/>
                  <a:pt x="612" y="83"/>
                </a:cubicBezTo>
                <a:cubicBezTo>
                  <a:pt x="617" y="93"/>
                  <a:pt x="625" y="99"/>
                  <a:pt x="639" y="99"/>
                </a:cubicBezTo>
                <a:cubicBezTo>
                  <a:pt x="652" y="99"/>
                  <a:pt x="668" y="89"/>
                  <a:pt x="668" y="70"/>
                </a:cubicBezTo>
                <a:cubicBezTo>
                  <a:pt x="668" y="53"/>
                  <a:pt x="657" y="40"/>
                  <a:pt x="640" y="40"/>
                </a:cubicBezTo>
                <a:cubicBezTo>
                  <a:pt x="635" y="40"/>
                  <a:pt x="630" y="40"/>
                  <a:pt x="626" y="42"/>
                </a:cubicBezTo>
                <a:cubicBezTo>
                  <a:pt x="627" y="13"/>
                  <a:pt x="627" y="13"/>
                  <a:pt x="627" y="13"/>
                </a:cubicBezTo>
                <a:cubicBezTo>
                  <a:pt x="664" y="13"/>
                  <a:pt x="664" y="13"/>
                  <a:pt x="664" y="13"/>
                </a:cubicBezTo>
                <a:lnTo>
                  <a:pt x="664" y="6"/>
                </a:lnTo>
                <a:close/>
                <a:moveTo>
                  <a:pt x="580" y="68"/>
                </a:moveTo>
                <a:cubicBezTo>
                  <a:pt x="548" y="68"/>
                  <a:pt x="548" y="68"/>
                  <a:pt x="548" y="68"/>
                </a:cubicBezTo>
                <a:cubicBezTo>
                  <a:pt x="580" y="15"/>
                  <a:pt x="580" y="15"/>
                  <a:pt x="580" y="15"/>
                </a:cubicBezTo>
                <a:cubicBezTo>
                  <a:pt x="580" y="15"/>
                  <a:pt x="580" y="15"/>
                  <a:pt x="580" y="15"/>
                </a:cubicBezTo>
                <a:lnTo>
                  <a:pt x="580" y="68"/>
                </a:lnTo>
                <a:close/>
                <a:moveTo>
                  <a:pt x="580" y="97"/>
                </a:moveTo>
                <a:cubicBezTo>
                  <a:pt x="588" y="97"/>
                  <a:pt x="588" y="97"/>
                  <a:pt x="588" y="97"/>
                </a:cubicBezTo>
                <a:cubicBezTo>
                  <a:pt x="588" y="75"/>
                  <a:pt x="588" y="75"/>
                  <a:pt x="588" y="75"/>
                </a:cubicBezTo>
                <a:cubicBezTo>
                  <a:pt x="602" y="75"/>
                  <a:pt x="602" y="75"/>
                  <a:pt x="602" y="75"/>
                </a:cubicBezTo>
                <a:cubicBezTo>
                  <a:pt x="602" y="68"/>
                  <a:pt x="602" y="68"/>
                  <a:pt x="602" y="68"/>
                </a:cubicBezTo>
                <a:cubicBezTo>
                  <a:pt x="588" y="68"/>
                  <a:pt x="588" y="68"/>
                  <a:pt x="588" y="68"/>
                </a:cubicBezTo>
                <a:cubicBezTo>
                  <a:pt x="588" y="6"/>
                  <a:pt x="588" y="6"/>
                  <a:pt x="588" y="6"/>
                </a:cubicBezTo>
                <a:cubicBezTo>
                  <a:pt x="577" y="6"/>
                  <a:pt x="577" y="6"/>
                  <a:pt x="577" y="6"/>
                </a:cubicBezTo>
                <a:cubicBezTo>
                  <a:pt x="541" y="66"/>
                  <a:pt x="541" y="66"/>
                  <a:pt x="541" y="66"/>
                </a:cubicBezTo>
                <a:cubicBezTo>
                  <a:pt x="541" y="75"/>
                  <a:pt x="541" y="75"/>
                  <a:pt x="541" y="75"/>
                </a:cubicBezTo>
                <a:cubicBezTo>
                  <a:pt x="580" y="75"/>
                  <a:pt x="580" y="75"/>
                  <a:pt x="580" y="75"/>
                </a:cubicBezTo>
                <a:lnTo>
                  <a:pt x="580" y="97"/>
                </a:lnTo>
                <a:close/>
                <a:moveTo>
                  <a:pt x="478" y="115"/>
                </a:moveTo>
                <a:cubicBezTo>
                  <a:pt x="486" y="115"/>
                  <a:pt x="486" y="115"/>
                  <a:pt x="486" y="115"/>
                </a:cubicBezTo>
                <a:cubicBezTo>
                  <a:pt x="495" y="86"/>
                  <a:pt x="495" y="86"/>
                  <a:pt x="495" y="86"/>
                </a:cubicBezTo>
                <a:cubicBezTo>
                  <a:pt x="486" y="86"/>
                  <a:pt x="486" y="86"/>
                  <a:pt x="486" y="86"/>
                </a:cubicBezTo>
                <a:lnTo>
                  <a:pt x="478" y="115"/>
                </a:lnTo>
                <a:close/>
                <a:moveTo>
                  <a:pt x="409" y="81"/>
                </a:moveTo>
                <a:cubicBezTo>
                  <a:pt x="414" y="93"/>
                  <a:pt x="423" y="99"/>
                  <a:pt x="437" y="99"/>
                </a:cubicBezTo>
                <a:cubicBezTo>
                  <a:pt x="456" y="99"/>
                  <a:pt x="465" y="87"/>
                  <a:pt x="465" y="73"/>
                </a:cubicBezTo>
                <a:cubicBezTo>
                  <a:pt x="465" y="61"/>
                  <a:pt x="457" y="51"/>
                  <a:pt x="446" y="49"/>
                </a:cubicBezTo>
                <a:cubicBezTo>
                  <a:pt x="446" y="49"/>
                  <a:pt x="446" y="49"/>
                  <a:pt x="446" y="49"/>
                </a:cubicBezTo>
                <a:cubicBezTo>
                  <a:pt x="456" y="46"/>
                  <a:pt x="462" y="38"/>
                  <a:pt x="462" y="28"/>
                </a:cubicBezTo>
                <a:cubicBezTo>
                  <a:pt x="462" y="13"/>
                  <a:pt x="450" y="5"/>
                  <a:pt x="436" y="5"/>
                </a:cubicBezTo>
                <a:cubicBezTo>
                  <a:pt x="426" y="5"/>
                  <a:pt x="417" y="9"/>
                  <a:pt x="412" y="18"/>
                </a:cubicBezTo>
                <a:cubicBezTo>
                  <a:pt x="419" y="22"/>
                  <a:pt x="419" y="22"/>
                  <a:pt x="419" y="22"/>
                </a:cubicBezTo>
                <a:cubicBezTo>
                  <a:pt x="423" y="16"/>
                  <a:pt x="429" y="12"/>
                  <a:pt x="436" y="12"/>
                </a:cubicBezTo>
                <a:cubicBezTo>
                  <a:pt x="447" y="12"/>
                  <a:pt x="453" y="19"/>
                  <a:pt x="453" y="28"/>
                </a:cubicBezTo>
                <a:cubicBezTo>
                  <a:pt x="453" y="41"/>
                  <a:pt x="443" y="46"/>
                  <a:pt x="433" y="46"/>
                </a:cubicBezTo>
                <a:cubicBezTo>
                  <a:pt x="429" y="46"/>
                  <a:pt x="429" y="46"/>
                  <a:pt x="429" y="46"/>
                </a:cubicBezTo>
                <a:cubicBezTo>
                  <a:pt x="429" y="53"/>
                  <a:pt x="429" y="53"/>
                  <a:pt x="429" y="53"/>
                </a:cubicBezTo>
                <a:cubicBezTo>
                  <a:pt x="432" y="53"/>
                  <a:pt x="432" y="53"/>
                  <a:pt x="432" y="53"/>
                </a:cubicBezTo>
                <a:cubicBezTo>
                  <a:pt x="444" y="53"/>
                  <a:pt x="456" y="59"/>
                  <a:pt x="456" y="72"/>
                </a:cubicBezTo>
                <a:cubicBezTo>
                  <a:pt x="456" y="83"/>
                  <a:pt x="450" y="92"/>
                  <a:pt x="436" y="92"/>
                </a:cubicBezTo>
                <a:cubicBezTo>
                  <a:pt x="426" y="92"/>
                  <a:pt x="420" y="87"/>
                  <a:pt x="417" y="78"/>
                </a:cubicBezTo>
                <a:lnTo>
                  <a:pt x="409" y="81"/>
                </a:lnTo>
                <a:close/>
                <a:moveTo>
                  <a:pt x="341" y="97"/>
                </a:moveTo>
                <a:cubicBezTo>
                  <a:pt x="397" y="97"/>
                  <a:pt x="397" y="97"/>
                  <a:pt x="397" y="97"/>
                </a:cubicBezTo>
                <a:cubicBezTo>
                  <a:pt x="397" y="90"/>
                  <a:pt x="397" y="90"/>
                  <a:pt x="397" y="90"/>
                </a:cubicBezTo>
                <a:cubicBezTo>
                  <a:pt x="349" y="90"/>
                  <a:pt x="349" y="90"/>
                  <a:pt x="349" y="90"/>
                </a:cubicBezTo>
                <a:cubicBezTo>
                  <a:pt x="377" y="61"/>
                  <a:pt x="377" y="61"/>
                  <a:pt x="377" y="61"/>
                </a:cubicBezTo>
                <a:cubicBezTo>
                  <a:pt x="387" y="52"/>
                  <a:pt x="396" y="42"/>
                  <a:pt x="396" y="28"/>
                </a:cubicBezTo>
                <a:cubicBezTo>
                  <a:pt x="396" y="13"/>
                  <a:pt x="384" y="5"/>
                  <a:pt x="370" y="5"/>
                </a:cubicBezTo>
                <a:cubicBezTo>
                  <a:pt x="356" y="5"/>
                  <a:pt x="345" y="12"/>
                  <a:pt x="342" y="26"/>
                </a:cubicBezTo>
                <a:cubicBezTo>
                  <a:pt x="351" y="27"/>
                  <a:pt x="351" y="27"/>
                  <a:pt x="351" y="27"/>
                </a:cubicBezTo>
                <a:cubicBezTo>
                  <a:pt x="353" y="18"/>
                  <a:pt x="360" y="12"/>
                  <a:pt x="370" y="12"/>
                </a:cubicBezTo>
                <a:cubicBezTo>
                  <a:pt x="380" y="12"/>
                  <a:pt x="388" y="18"/>
                  <a:pt x="388" y="29"/>
                </a:cubicBezTo>
                <a:cubicBezTo>
                  <a:pt x="388" y="38"/>
                  <a:pt x="381" y="46"/>
                  <a:pt x="375" y="52"/>
                </a:cubicBezTo>
                <a:cubicBezTo>
                  <a:pt x="341" y="88"/>
                  <a:pt x="341" y="88"/>
                  <a:pt x="341" y="88"/>
                </a:cubicBezTo>
                <a:lnTo>
                  <a:pt x="341" y="97"/>
                </a:lnTo>
                <a:close/>
                <a:moveTo>
                  <a:pt x="283" y="97"/>
                </a:moveTo>
                <a:cubicBezTo>
                  <a:pt x="291" y="97"/>
                  <a:pt x="291" y="97"/>
                  <a:pt x="291" y="97"/>
                </a:cubicBezTo>
                <a:cubicBezTo>
                  <a:pt x="291" y="0"/>
                  <a:pt x="291" y="0"/>
                  <a:pt x="291" y="0"/>
                </a:cubicBezTo>
                <a:cubicBezTo>
                  <a:pt x="283" y="0"/>
                  <a:pt x="283" y="0"/>
                  <a:pt x="283" y="0"/>
                </a:cubicBezTo>
                <a:lnTo>
                  <a:pt x="283" y="97"/>
                </a:lnTo>
                <a:close/>
                <a:moveTo>
                  <a:pt x="213" y="63"/>
                </a:moveTo>
                <a:cubicBezTo>
                  <a:pt x="213" y="59"/>
                  <a:pt x="218" y="43"/>
                  <a:pt x="234" y="43"/>
                </a:cubicBezTo>
                <a:cubicBezTo>
                  <a:pt x="246" y="43"/>
                  <a:pt x="255" y="52"/>
                  <a:pt x="255" y="63"/>
                </a:cubicBezTo>
                <a:lnTo>
                  <a:pt x="213" y="63"/>
                </a:lnTo>
                <a:close/>
                <a:moveTo>
                  <a:pt x="255" y="81"/>
                </a:moveTo>
                <a:cubicBezTo>
                  <a:pt x="251" y="88"/>
                  <a:pt x="243" y="92"/>
                  <a:pt x="235" y="92"/>
                </a:cubicBezTo>
                <a:cubicBezTo>
                  <a:pt x="217" y="92"/>
                  <a:pt x="213" y="76"/>
                  <a:pt x="213" y="69"/>
                </a:cubicBezTo>
                <a:cubicBezTo>
                  <a:pt x="263" y="69"/>
                  <a:pt x="263" y="69"/>
                  <a:pt x="263" y="69"/>
                </a:cubicBezTo>
                <a:cubicBezTo>
                  <a:pt x="263" y="64"/>
                  <a:pt x="263" y="64"/>
                  <a:pt x="263" y="64"/>
                </a:cubicBezTo>
                <a:cubicBezTo>
                  <a:pt x="263" y="50"/>
                  <a:pt x="253" y="36"/>
                  <a:pt x="235" y="36"/>
                </a:cubicBezTo>
                <a:cubicBezTo>
                  <a:pt x="218" y="36"/>
                  <a:pt x="205" y="50"/>
                  <a:pt x="205" y="67"/>
                </a:cubicBezTo>
                <a:cubicBezTo>
                  <a:pt x="205" y="86"/>
                  <a:pt x="217" y="99"/>
                  <a:pt x="235" y="99"/>
                </a:cubicBezTo>
                <a:cubicBezTo>
                  <a:pt x="246" y="99"/>
                  <a:pt x="255" y="95"/>
                  <a:pt x="261" y="86"/>
                </a:cubicBezTo>
                <a:lnTo>
                  <a:pt x="255" y="81"/>
                </a:lnTo>
                <a:close/>
                <a:moveTo>
                  <a:pt x="164" y="97"/>
                </a:moveTo>
                <a:cubicBezTo>
                  <a:pt x="172" y="97"/>
                  <a:pt x="172" y="97"/>
                  <a:pt x="172" y="97"/>
                </a:cubicBezTo>
                <a:cubicBezTo>
                  <a:pt x="195" y="38"/>
                  <a:pt x="195" y="38"/>
                  <a:pt x="195" y="38"/>
                </a:cubicBezTo>
                <a:cubicBezTo>
                  <a:pt x="188" y="38"/>
                  <a:pt x="188" y="38"/>
                  <a:pt x="188" y="38"/>
                </a:cubicBezTo>
                <a:cubicBezTo>
                  <a:pt x="168" y="89"/>
                  <a:pt x="168" y="89"/>
                  <a:pt x="168" y="89"/>
                </a:cubicBezTo>
                <a:cubicBezTo>
                  <a:pt x="149" y="38"/>
                  <a:pt x="149" y="38"/>
                  <a:pt x="149" y="38"/>
                </a:cubicBezTo>
                <a:cubicBezTo>
                  <a:pt x="140" y="38"/>
                  <a:pt x="140" y="38"/>
                  <a:pt x="140" y="38"/>
                </a:cubicBezTo>
                <a:lnTo>
                  <a:pt x="164" y="97"/>
                </a:lnTo>
                <a:close/>
                <a:moveTo>
                  <a:pt x="80" y="63"/>
                </a:moveTo>
                <a:cubicBezTo>
                  <a:pt x="80" y="59"/>
                  <a:pt x="85" y="43"/>
                  <a:pt x="102" y="43"/>
                </a:cubicBezTo>
                <a:cubicBezTo>
                  <a:pt x="113" y="43"/>
                  <a:pt x="122" y="52"/>
                  <a:pt x="122" y="63"/>
                </a:cubicBezTo>
                <a:lnTo>
                  <a:pt x="80" y="63"/>
                </a:lnTo>
                <a:close/>
                <a:moveTo>
                  <a:pt x="122" y="81"/>
                </a:moveTo>
                <a:cubicBezTo>
                  <a:pt x="119" y="88"/>
                  <a:pt x="110" y="92"/>
                  <a:pt x="103" y="92"/>
                </a:cubicBezTo>
                <a:cubicBezTo>
                  <a:pt x="85" y="92"/>
                  <a:pt x="80" y="76"/>
                  <a:pt x="80" y="69"/>
                </a:cubicBezTo>
                <a:cubicBezTo>
                  <a:pt x="130" y="69"/>
                  <a:pt x="130" y="69"/>
                  <a:pt x="130" y="69"/>
                </a:cubicBezTo>
                <a:cubicBezTo>
                  <a:pt x="130" y="64"/>
                  <a:pt x="130" y="64"/>
                  <a:pt x="130" y="64"/>
                </a:cubicBezTo>
                <a:cubicBezTo>
                  <a:pt x="130" y="50"/>
                  <a:pt x="120" y="36"/>
                  <a:pt x="102" y="36"/>
                </a:cubicBezTo>
                <a:cubicBezTo>
                  <a:pt x="85" y="36"/>
                  <a:pt x="73" y="50"/>
                  <a:pt x="73" y="67"/>
                </a:cubicBezTo>
                <a:cubicBezTo>
                  <a:pt x="73" y="86"/>
                  <a:pt x="84" y="99"/>
                  <a:pt x="102" y="99"/>
                </a:cubicBezTo>
                <a:cubicBezTo>
                  <a:pt x="113" y="99"/>
                  <a:pt x="122" y="95"/>
                  <a:pt x="128" y="86"/>
                </a:cubicBezTo>
                <a:lnTo>
                  <a:pt x="122" y="81"/>
                </a:lnTo>
                <a:close/>
                <a:moveTo>
                  <a:pt x="12" y="97"/>
                </a:moveTo>
                <a:cubicBezTo>
                  <a:pt x="62" y="97"/>
                  <a:pt x="62" y="97"/>
                  <a:pt x="62" y="97"/>
                </a:cubicBezTo>
                <a:cubicBezTo>
                  <a:pt x="62" y="89"/>
                  <a:pt x="62" y="89"/>
                  <a:pt x="62" y="89"/>
                </a:cubicBezTo>
                <a:cubicBezTo>
                  <a:pt x="20" y="89"/>
                  <a:pt x="20" y="89"/>
                  <a:pt x="20" y="89"/>
                </a:cubicBezTo>
                <a:cubicBezTo>
                  <a:pt x="20" y="6"/>
                  <a:pt x="20" y="6"/>
                  <a:pt x="20" y="6"/>
                </a:cubicBezTo>
                <a:cubicBezTo>
                  <a:pt x="12" y="6"/>
                  <a:pt x="12" y="6"/>
                  <a:pt x="12" y="6"/>
                </a:cubicBezTo>
                <a:lnTo>
                  <a:pt x="12" y="97"/>
                </a:lnTo>
                <a:close/>
              </a:path>
            </a:pathLst>
          </a:custGeom>
          <a:solidFill>
            <a:srgbClr val="000100"/>
          </a:solidFill>
          <a:ln>
            <a:noFill/>
          </a:ln>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spTree>
    <p:extLst>
      <p:ext uri="{BB962C8B-B14F-4D97-AF65-F5344CB8AC3E}">
        <p14:creationId xmlns:p14="http://schemas.microsoft.com/office/powerpoint/2010/main" val="2679695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ny Banner">
    <p:bg>
      <p:bgPr>
        <a:solidFill>
          <a:srgbClr val="E6E7E8"/>
        </a:solidFill>
        <a:effectLst/>
      </p:bgPr>
    </p:bg>
    <p:spTree>
      <p:nvGrpSpPr>
        <p:cNvPr id="1" name=""/>
        <p:cNvGrpSpPr/>
        <p:nvPr/>
      </p:nvGrpSpPr>
      <p:grpSpPr>
        <a:xfrm>
          <a:off x="0" y="0"/>
          <a:ext cx="0" cy="0"/>
          <a:chOff x="0" y="0"/>
          <a:chExt cx="0" cy="0"/>
        </a:xfrm>
      </p:grpSpPr>
      <p:sp>
        <p:nvSpPr>
          <p:cNvPr id="11" name="Freeform 10"/>
          <p:cNvSpPr>
            <a:spLocks noEditPoints="1"/>
          </p:cNvSpPr>
          <p:nvPr userDrawn="1"/>
        </p:nvSpPr>
        <p:spPr bwMode="ltGray">
          <a:xfrm>
            <a:off x="720000" y="720000"/>
            <a:ext cx="6413500" cy="5417514"/>
          </a:xfrm>
          <a:custGeom>
            <a:avLst/>
            <a:gdLst>
              <a:gd name="T0" fmla="*/ 2012 w 2020"/>
              <a:gd name="T1" fmla="*/ 505 h 1706"/>
              <a:gd name="T2" fmla="*/ 1992 w 2020"/>
              <a:gd name="T3" fmla="*/ 514 h 1706"/>
              <a:gd name="T4" fmla="*/ 1570 w 2020"/>
              <a:gd name="T5" fmla="*/ 514 h 1706"/>
              <a:gd name="T6" fmla="*/ 1275 w 2020"/>
              <a:gd name="T7" fmla="*/ 687 h 1706"/>
              <a:gd name="T8" fmla="*/ 946 w 2020"/>
              <a:gd name="T9" fmla="*/ 272 h 1706"/>
              <a:gd name="T10" fmla="*/ 1570 w 2020"/>
              <a:gd name="T11" fmla="*/ 0 h 1706"/>
              <a:gd name="T12" fmla="*/ 1992 w 2020"/>
              <a:gd name="T13" fmla="*/ 0 h 1706"/>
              <a:gd name="T14" fmla="*/ 2012 w 2020"/>
              <a:gd name="T15" fmla="*/ 8 h 1706"/>
              <a:gd name="T16" fmla="*/ 2020 w 2020"/>
              <a:gd name="T17" fmla="*/ 28 h 1706"/>
              <a:gd name="T18" fmla="*/ 2020 w 2020"/>
              <a:gd name="T19" fmla="*/ 485 h 1706"/>
              <a:gd name="T20" fmla="*/ 2012 w 2020"/>
              <a:gd name="T21" fmla="*/ 505 h 1706"/>
              <a:gd name="T22" fmla="*/ 2012 w 2020"/>
              <a:gd name="T23" fmla="*/ 731 h 1706"/>
              <a:gd name="T24" fmla="*/ 1995 w 2020"/>
              <a:gd name="T25" fmla="*/ 723 h 1706"/>
              <a:gd name="T26" fmla="*/ 1532 w 2020"/>
              <a:gd name="T27" fmla="*/ 723 h 1706"/>
              <a:gd name="T28" fmla="*/ 1515 w 2020"/>
              <a:gd name="T29" fmla="*/ 731 h 1706"/>
              <a:gd name="T30" fmla="*/ 1507 w 2020"/>
              <a:gd name="T31" fmla="*/ 751 h 1706"/>
              <a:gd name="T32" fmla="*/ 1506 w 2020"/>
              <a:gd name="T33" fmla="*/ 751 h 1706"/>
              <a:gd name="T34" fmla="*/ 1506 w 2020"/>
              <a:gd name="T35" fmla="*/ 1188 h 1706"/>
              <a:gd name="T36" fmla="*/ 1471 w 2020"/>
              <a:gd name="T37" fmla="*/ 1178 h 1706"/>
              <a:gd name="T38" fmla="*/ 1303 w 2020"/>
              <a:gd name="T39" fmla="*/ 1062 h 1706"/>
              <a:gd name="T40" fmla="*/ 1292 w 2020"/>
              <a:gd name="T41" fmla="*/ 1047 h 1706"/>
              <a:gd name="T42" fmla="*/ 461 w 2020"/>
              <a:gd name="T43" fmla="*/ 0 h 1706"/>
              <a:gd name="T44" fmla="*/ 28 w 2020"/>
              <a:gd name="T45" fmla="*/ 0 h 1706"/>
              <a:gd name="T46" fmla="*/ 8 w 2020"/>
              <a:gd name="T47" fmla="*/ 8 h 1706"/>
              <a:gd name="T48" fmla="*/ 0 w 2020"/>
              <a:gd name="T49" fmla="*/ 28 h 1706"/>
              <a:gd name="T50" fmla="*/ 0 w 2020"/>
              <a:gd name="T51" fmla="*/ 1678 h 1706"/>
              <a:gd name="T52" fmla="*/ 8 w 2020"/>
              <a:gd name="T53" fmla="*/ 1698 h 1706"/>
              <a:gd name="T54" fmla="*/ 28 w 2020"/>
              <a:gd name="T55" fmla="*/ 1706 h 1706"/>
              <a:gd name="T56" fmla="*/ 485 w 2020"/>
              <a:gd name="T57" fmla="*/ 1706 h 1706"/>
              <a:gd name="T58" fmla="*/ 505 w 2020"/>
              <a:gd name="T59" fmla="*/ 1698 h 1706"/>
              <a:gd name="T60" fmla="*/ 514 w 2020"/>
              <a:gd name="T61" fmla="*/ 1678 h 1706"/>
              <a:gd name="T62" fmla="*/ 514 w 2020"/>
              <a:gd name="T63" fmla="*/ 893 h 1706"/>
              <a:gd name="T64" fmla="*/ 886 w 2020"/>
              <a:gd name="T65" fmla="*/ 1363 h 1706"/>
              <a:gd name="T66" fmla="*/ 887 w 2020"/>
              <a:gd name="T67" fmla="*/ 1363 h 1706"/>
              <a:gd name="T68" fmla="*/ 897 w 2020"/>
              <a:gd name="T69" fmla="*/ 1375 h 1706"/>
              <a:gd name="T70" fmla="*/ 1570 w 2020"/>
              <a:gd name="T71" fmla="*/ 1706 h 1706"/>
              <a:gd name="T72" fmla="*/ 1992 w 2020"/>
              <a:gd name="T73" fmla="*/ 1706 h 1706"/>
              <a:gd name="T74" fmla="*/ 2012 w 2020"/>
              <a:gd name="T75" fmla="*/ 1698 h 1706"/>
              <a:gd name="T76" fmla="*/ 2020 w 2020"/>
              <a:gd name="T77" fmla="*/ 1678 h 1706"/>
              <a:gd name="T78" fmla="*/ 2020 w 2020"/>
              <a:gd name="T79" fmla="*/ 751 h 1706"/>
              <a:gd name="T80" fmla="*/ 2012 w 2020"/>
              <a:gd name="T81" fmla="*/ 731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20" h="1706">
                <a:moveTo>
                  <a:pt x="2012" y="505"/>
                </a:moveTo>
                <a:cubicBezTo>
                  <a:pt x="2006" y="511"/>
                  <a:pt x="1999" y="514"/>
                  <a:pt x="1992" y="514"/>
                </a:cubicBezTo>
                <a:cubicBezTo>
                  <a:pt x="1570" y="514"/>
                  <a:pt x="1570" y="514"/>
                  <a:pt x="1570" y="514"/>
                </a:cubicBezTo>
                <a:cubicBezTo>
                  <a:pt x="1446" y="514"/>
                  <a:pt x="1334" y="580"/>
                  <a:pt x="1275" y="687"/>
                </a:cubicBezTo>
                <a:cubicBezTo>
                  <a:pt x="946" y="272"/>
                  <a:pt x="946" y="272"/>
                  <a:pt x="946" y="272"/>
                </a:cubicBezTo>
                <a:cubicBezTo>
                  <a:pt x="1107" y="99"/>
                  <a:pt x="1334" y="0"/>
                  <a:pt x="1570" y="0"/>
                </a:cubicBezTo>
                <a:cubicBezTo>
                  <a:pt x="1992" y="0"/>
                  <a:pt x="1992" y="0"/>
                  <a:pt x="1992" y="0"/>
                </a:cubicBezTo>
                <a:cubicBezTo>
                  <a:pt x="1999" y="0"/>
                  <a:pt x="2006" y="3"/>
                  <a:pt x="2012" y="8"/>
                </a:cubicBezTo>
                <a:cubicBezTo>
                  <a:pt x="2017" y="14"/>
                  <a:pt x="2020" y="21"/>
                  <a:pt x="2020" y="28"/>
                </a:cubicBezTo>
                <a:cubicBezTo>
                  <a:pt x="2020" y="485"/>
                  <a:pt x="2020" y="485"/>
                  <a:pt x="2020" y="485"/>
                </a:cubicBezTo>
                <a:cubicBezTo>
                  <a:pt x="2020" y="493"/>
                  <a:pt x="2017" y="500"/>
                  <a:pt x="2012" y="505"/>
                </a:cubicBezTo>
                <a:moveTo>
                  <a:pt x="2012" y="731"/>
                </a:moveTo>
                <a:cubicBezTo>
                  <a:pt x="2007" y="727"/>
                  <a:pt x="2001" y="724"/>
                  <a:pt x="1995" y="723"/>
                </a:cubicBezTo>
                <a:cubicBezTo>
                  <a:pt x="1532" y="723"/>
                  <a:pt x="1532" y="723"/>
                  <a:pt x="1532" y="723"/>
                </a:cubicBezTo>
                <a:cubicBezTo>
                  <a:pt x="1526" y="724"/>
                  <a:pt x="1520" y="727"/>
                  <a:pt x="1515" y="731"/>
                </a:cubicBezTo>
                <a:cubicBezTo>
                  <a:pt x="1510" y="737"/>
                  <a:pt x="1507" y="744"/>
                  <a:pt x="1507" y="751"/>
                </a:cubicBezTo>
                <a:cubicBezTo>
                  <a:pt x="1506" y="751"/>
                  <a:pt x="1506" y="751"/>
                  <a:pt x="1506" y="751"/>
                </a:cubicBezTo>
                <a:cubicBezTo>
                  <a:pt x="1506" y="1188"/>
                  <a:pt x="1506" y="1188"/>
                  <a:pt x="1506" y="1188"/>
                </a:cubicBezTo>
                <a:cubicBezTo>
                  <a:pt x="1471" y="1178"/>
                  <a:pt x="1471" y="1178"/>
                  <a:pt x="1471" y="1178"/>
                </a:cubicBezTo>
                <a:cubicBezTo>
                  <a:pt x="1405" y="1157"/>
                  <a:pt x="1347" y="1117"/>
                  <a:pt x="1303" y="1062"/>
                </a:cubicBezTo>
                <a:cubicBezTo>
                  <a:pt x="1300" y="1057"/>
                  <a:pt x="1292" y="1047"/>
                  <a:pt x="1292" y="1047"/>
                </a:cubicBezTo>
                <a:cubicBezTo>
                  <a:pt x="461" y="0"/>
                  <a:pt x="461" y="0"/>
                  <a:pt x="461" y="0"/>
                </a:cubicBezTo>
                <a:cubicBezTo>
                  <a:pt x="28" y="0"/>
                  <a:pt x="28" y="0"/>
                  <a:pt x="28" y="0"/>
                </a:cubicBezTo>
                <a:cubicBezTo>
                  <a:pt x="21" y="0"/>
                  <a:pt x="14" y="3"/>
                  <a:pt x="8" y="8"/>
                </a:cubicBezTo>
                <a:cubicBezTo>
                  <a:pt x="3" y="14"/>
                  <a:pt x="0" y="21"/>
                  <a:pt x="0" y="28"/>
                </a:cubicBezTo>
                <a:cubicBezTo>
                  <a:pt x="0" y="1678"/>
                  <a:pt x="0" y="1678"/>
                  <a:pt x="0" y="1678"/>
                </a:cubicBezTo>
                <a:cubicBezTo>
                  <a:pt x="0" y="1685"/>
                  <a:pt x="3" y="1692"/>
                  <a:pt x="8" y="1698"/>
                </a:cubicBezTo>
                <a:cubicBezTo>
                  <a:pt x="14" y="1703"/>
                  <a:pt x="21" y="1706"/>
                  <a:pt x="28" y="1706"/>
                </a:cubicBezTo>
                <a:cubicBezTo>
                  <a:pt x="485" y="1706"/>
                  <a:pt x="485" y="1706"/>
                  <a:pt x="485" y="1706"/>
                </a:cubicBezTo>
                <a:cubicBezTo>
                  <a:pt x="493" y="1706"/>
                  <a:pt x="500" y="1703"/>
                  <a:pt x="505" y="1698"/>
                </a:cubicBezTo>
                <a:cubicBezTo>
                  <a:pt x="511" y="1692"/>
                  <a:pt x="514" y="1685"/>
                  <a:pt x="514" y="1678"/>
                </a:cubicBezTo>
                <a:cubicBezTo>
                  <a:pt x="514" y="893"/>
                  <a:pt x="514" y="893"/>
                  <a:pt x="514" y="893"/>
                </a:cubicBezTo>
                <a:cubicBezTo>
                  <a:pt x="886" y="1363"/>
                  <a:pt x="886" y="1363"/>
                  <a:pt x="886" y="1363"/>
                </a:cubicBezTo>
                <a:cubicBezTo>
                  <a:pt x="887" y="1363"/>
                  <a:pt x="887" y="1363"/>
                  <a:pt x="887" y="1363"/>
                </a:cubicBezTo>
                <a:cubicBezTo>
                  <a:pt x="897" y="1375"/>
                  <a:pt x="897" y="1375"/>
                  <a:pt x="897" y="1375"/>
                </a:cubicBezTo>
                <a:cubicBezTo>
                  <a:pt x="1060" y="1585"/>
                  <a:pt x="1305" y="1706"/>
                  <a:pt x="1570" y="1706"/>
                </a:cubicBezTo>
                <a:cubicBezTo>
                  <a:pt x="1992" y="1706"/>
                  <a:pt x="1992" y="1706"/>
                  <a:pt x="1992" y="1706"/>
                </a:cubicBezTo>
                <a:cubicBezTo>
                  <a:pt x="1999" y="1706"/>
                  <a:pt x="2006" y="1703"/>
                  <a:pt x="2012" y="1698"/>
                </a:cubicBezTo>
                <a:cubicBezTo>
                  <a:pt x="2017" y="1692"/>
                  <a:pt x="2020" y="1685"/>
                  <a:pt x="2020" y="1678"/>
                </a:cubicBezTo>
                <a:cubicBezTo>
                  <a:pt x="2020" y="751"/>
                  <a:pt x="2020" y="751"/>
                  <a:pt x="2020" y="751"/>
                </a:cubicBezTo>
                <a:cubicBezTo>
                  <a:pt x="2020" y="744"/>
                  <a:pt x="2017" y="737"/>
                  <a:pt x="2012" y="731"/>
                </a:cubicBezTo>
              </a:path>
            </a:pathLst>
          </a:custGeom>
          <a:solidFill>
            <a:srgbClr val="808183"/>
          </a:solidFill>
          <a:ln>
            <a:noFill/>
          </a:ln>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sp>
        <p:nvSpPr>
          <p:cNvPr id="10" name="Rectangle 9"/>
          <p:cNvSpPr/>
          <p:nvPr userDrawn="1"/>
        </p:nvSpPr>
        <p:spPr bwMode="hidden">
          <a:xfrm>
            <a:off x="0" y="0"/>
            <a:ext cx="12192000" cy="6858000"/>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sp>
        <p:nvSpPr>
          <p:cNvPr id="6" name="Freeform 10"/>
          <p:cNvSpPr>
            <a:spLocks noEditPoints="1"/>
          </p:cNvSpPr>
          <p:nvPr userDrawn="1"/>
        </p:nvSpPr>
        <p:spPr bwMode="hidden">
          <a:xfrm>
            <a:off x="720725" y="720939"/>
            <a:ext cx="6413500" cy="5417514"/>
          </a:xfrm>
          <a:custGeom>
            <a:avLst/>
            <a:gdLst>
              <a:gd name="T0" fmla="*/ 2012 w 2020"/>
              <a:gd name="T1" fmla="*/ 505 h 1706"/>
              <a:gd name="T2" fmla="*/ 1992 w 2020"/>
              <a:gd name="T3" fmla="*/ 514 h 1706"/>
              <a:gd name="T4" fmla="*/ 1570 w 2020"/>
              <a:gd name="T5" fmla="*/ 514 h 1706"/>
              <a:gd name="T6" fmla="*/ 1275 w 2020"/>
              <a:gd name="T7" fmla="*/ 687 h 1706"/>
              <a:gd name="T8" fmla="*/ 946 w 2020"/>
              <a:gd name="T9" fmla="*/ 272 h 1706"/>
              <a:gd name="T10" fmla="*/ 1570 w 2020"/>
              <a:gd name="T11" fmla="*/ 0 h 1706"/>
              <a:gd name="T12" fmla="*/ 1992 w 2020"/>
              <a:gd name="T13" fmla="*/ 0 h 1706"/>
              <a:gd name="T14" fmla="*/ 2012 w 2020"/>
              <a:gd name="T15" fmla="*/ 8 h 1706"/>
              <a:gd name="T16" fmla="*/ 2020 w 2020"/>
              <a:gd name="T17" fmla="*/ 28 h 1706"/>
              <a:gd name="T18" fmla="*/ 2020 w 2020"/>
              <a:gd name="T19" fmla="*/ 485 h 1706"/>
              <a:gd name="T20" fmla="*/ 2012 w 2020"/>
              <a:gd name="T21" fmla="*/ 505 h 1706"/>
              <a:gd name="T22" fmla="*/ 2012 w 2020"/>
              <a:gd name="T23" fmla="*/ 731 h 1706"/>
              <a:gd name="T24" fmla="*/ 1995 w 2020"/>
              <a:gd name="T25" fmla="*/ 723 h 1706"/>
              <a:gd name="T26" fmla="*/ 1532 w 2020"/>
              <a:gd name="T27" fmla="*/ 723 h 1706"/>
              <a:gd name="T28" fmla="*/ 1515 w 2020"/>
              <a:gd name="T29" fmla="*/ 731 h 1706"/>
              <a:gd name="T30" fmla="*/ 1507 w 2020"/>
              <a:gd name="T31" fmla="*/ 751 h 1706"/>
              <a:gd name="T32" fmla="*/ 1506 w 2020"/>
              <a:gd name="T33" fmla="*/ 751 h 1706"/>
              <a:gd name="T34" fmla="*/ 1506 w 2020"/>
              <a:gd name="T35" fmla="*/ 1188 h 1706"/>
              <a:gd name="T36" fmla="*/ 1471 w 2020"/>
              <a:gd name="T37" fmla="*/ 1178 h 1706"/>
              <a:gd name="T38" fmla="*/ 1303 w 2020"/>
              <a:gd name="T39" fmla="*/ 1062 h 1706"/>
              <a:gd name="T40" fmla="*/ 1292 w 2020"/>
              <a:gd name="T41" fmla="*/ 1047 h 1706"/>
              <a:gd name="T42" fmla="*/ 461 w 2020"/>
              <a:gd name="T43" fmla="*/ 0 h 1706"/>
              <a:gd name="T44" fmla="*/ 28 w 2020"/>
              <a:gd name="T45" fmla="*/ 0 h 1706"/>
              <a:gd name="T46" fmla="*/ 8 w 2020"/>
              <a:gd name="T47" fmla="*/ 8 h 1706"/>
              <a:gd name="T48" fmla="*/ 0 w 2020"/>
              <a:gd name="T49" fmla="*/ 28 h 1706"/>
              <a:gd name="T50" fmla="*/ 0 w 2020"/>
              <a:gd name="T51" fmla="*/ 1678 h 1706"/>
              <a:gd name="T52" fmla="*/ 8 w 2020"/>
              <a:gd name="T53" fmla="*/ 1698 h 1706"/>
              <a:gd name="T54" fmla="*/ 28 w 2020"/>
              <a:gd name="T55" fmla="*/ 1706 h 1706"/>
              <a:gd name="T56" fmla="*/ 485 w 2020"/>
              <a:gd name="T57" fmla="*/ 1706 h 1706"/>
              <a:gd name="T58" fmla="*/ 505 w 2020"/>
              <a:gd name="T59" fmla="*/ 1698 h 1706"/>
              <a:gd name="T60" fmla="*/ 514 w 2020"/>
              <a:gd name="T61" fmla="*/ 1678 h 1706"/>
              <a:gd name="T62" fmla="*/ 514 w 2020"/>
              <a:gd name="T63" fmla="*/ 893 h 1706"/>
              <a:gd name="T64" fmla="*/ 886 w 2020"/>
              <a:gd name="T65" fmla="*/ 1363 h 1706"/>
              <a:gd name="T66" fmla="*/ 887 w 2020"/>
              <a:gd name="T67" fmla="*/ 1363 h 1706"/>
              <a:gd name="T68" fmla="*/ 897 w 2020"/>
              <a:gd name="T69" fmla="*/ 1375 h 1706"/>
              <a:gd name="T70" fmla="*/ 1570 w 2020"/>
              <a:gd name="T71" fmla="*/ 1706 h 1706"/>
              <a:gd name="T72" fmla="*/ 1992 w 2020"/>
              <a:gd name="T73" fmla="*/ 1706 h 1706"/>
              <a:gd name="T74" fmla="*/ 2012 w 2020"/>
              <a:gd name="T75" fmla="*/ 1698 h 1706"/>
              <a:gd name="T76" fmla="*/ 2020 w 2020"/>
              <a:gd name="T77" fmla="*/ 1678 h 1706"/>
              <a:gd name="T78" fmla="*/ 2020 w 2020"/>
              <a:gd name="T79" fmla="*/ 751 h 1706"/>
              <a:gd name="T80" fmla="*/ 2012 w 2020"/>
              <a:gd name="T81" fmla="*/ 731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20" h="1706">
                <a:moveTo>
                  <a:pt x="2012" y="505"/>
                </a:moveTo>
                <a:cubicBezTo>
                  <a:pt x="2006" y="511"/>
                  <a:pt x="1999" y="514"/>
                  <a:pt x="1992" y="514"/>
                </a:cubicBezTo>
                <a:cubicBezTo>
                  <a:pt x="1570" y="514"/>
                  <a:pt x="1570" y="514"/>
                  <a:pt x="1570" y="514"/>
                </a:cubicBezTo>
                <a:cubicBezTo>
                  <a:pt x="1446" y="514"/>
                  <a:pt x="1334" y="580"/>
                  <a:pt x="1275" y="687"/>
                </a:cubicBezTo>
                <a:cubicBezTo>
                  <a:pt x="946" y="272"/>
                  <a:pt x="946" y="272"/>
                  <a:pt x="946" y="272"/>
                </a:cubicBezTo>
                <a:cubicBezTo>
                  <a:pt x="1107" y="99"/>
                  <a:pt x="1334" y="0"/>
                  <a:pt x="1570" y="0"/>
                </a:cubicBezTo>
                <a:cubicBezTo>
                  <a:pt x="1992" y="0"/>
                  <a:pt x="1992" y="0"/>
                  <a:pt x="1992" y="0"/>
                </a:cubicBezTo>
                <a:cubicBezTo>
                  <a:pt x="1999" y="0"/>
                  <a:pt x="2006" y="3"/>
                  <a:pt x="2012" y="8"/>
                </a:cubicBezTo>
                <a:cubicBezTo>
                  <a:pt x="2017" y="14"/>
                  <a:pt x="2020" y="21"/>
                  <a:pt x="2020" y="28"/>
                </a:cubicBezTo>
                <a:cubicBezTo>
                  <a:pt x="2020" y="485"/>
                  <a:pt x="2020" y="485"/>
                  <a:pt x="2020" y="485"/>
                </a:cubicBezTo>
                <a:cubicBezTo>
                  <a:pt x="2020" y="493"/>
                  <a:pt x="2017" y="500"/>
                  <a:pt x="2012" y="505"/>
                </a:cubicBezTo>
                <a:moveTo>
                  <a:pt x="2012" y="731"/>
                </a:moveTo>
                <a:cubicBezTo>
                  <a:pt x="2007" y="727"/>
                  <a:pt x="2001" y="724"/>
                  <a:pt x="1995" y="723"/>
                </a:cubicBezTo>
                <a:cubicBezTo>
                  <a:pt x="1532" y="723"/>
                  <a:pt x="1532" y="723"/>
                  <a:pt x="1532" y="723"/>
                </a:cubicBezTo>
                <a:cubicBezTo>
                  <a:pt x="1526" y="724"/>
                  <a:pt x="1520" y="727"/>
                  <a:pt x="1515" y="731"/>
                </a:cubicBezTo>
                <a:cubicBezTo>
                  <a:pt x="1510" y="737"/>
                  <a:pt x="1507" y="744"/>
                  <a:pt x="1507" y="751"/>
                </a:cubicBezTo>
                <a:cubicBezTo>
                  <a:pt x="1506" y="751"/>
                  <a:pt x="1506" y="751"/>
                  <a:pt x="1506" y="751"/>
                </a:cubicBezTo>
                <a:cubicBezTo>
                  <a:pt x="1506" y="1188"/>
                  <a:pt x="1506" y="1188"/>
                  <a:pt x="1506" y="1188"/>
                </a:cubicBezTo>
                <a:cubicBezTo>
                  <a:pt x="1471" y="1178"/>
                  <a:pt x="1471" y="1178"/>
                  <a:pt x="1471" y="1178"/>
                </a:cubicBezTo>
                <a:cubicBezTo>
                  <a:pt x="1405" y="1157"/>
                  <a:pt x="1347" y="1117"/>
                  <a:pt x="1303" y="1062"/>
                </a:cubicBezTo>
                <a:cubicBezTo>
                  <a:pt x="1300" y="1057"/>
                  <a:pt x="1292" y="1047"/>
                  <a:pt x="1292" y="1047"/>
                </a:cubicBezTo>
                <a:cubicBezTo>
                  <a:pt x="461" y="0"/>
                  <a:pt x="461" y="0"/>
                  <a:pt x="461" y="0"/>
                </a:cubicBezTo>
                <a:cubicBezTo>
                  <a:pt x="28" y="0"/>
                  <a:pt x="28" y="0"/>
                  <a:pt x="28" y="0"/>
                </a:cubicBezTo>
                <a:cubicBezTo>
                  <a:pt x="21" y="0"/>
                  <a:pt x="14" y="3"/>
                  <a:pt x="8" y="8"/>
                </a:cubicBezTo>
                <a:cubicBezTo>
                  <a:pt x="3" y="14"/>
                  <a:pt x="0" y="21"/>
                  <a:pt x="0" y="28"/>
                </a:cubicBezTo>
                <a:cubicBezTo>
                  <a:pt x="0" y="1678"/>
                  <a:pt x="0" y="1678"/>
                  <a:pt x="0" y="1678"/>
                </a:cubicBezTo>
                <a:cubicBezTo>
                  <a:pt x="0" y="1685"/>
                  <a:pt x="3" y="1692"/>
                  <a:pt x="8" y="1698"/>
                </a:cubicBezTo>
                <a:cubicBezTo>
                  <a:pt x="14" y="1703"/>
                  <a:pt x="21" y="1706"/>
                  <a:pt x="28" y="1706"/>
                </a:cubicBezTo>
                <a:cubicBezTo>
                  <a:pt x="485" y="1706"/>
                  <a:pt x="485" y="1706"/>
                  <a:pt x="485" y="1706"/>
                </a:cubicBezTo>
                <a:cubicBezTo>
                  <a:pt x="493" y="1706"/>
                  <a:pt x="500" y="1703"/>
                  <a:pt x="505" y="1698"/>
                </a:cubicBezTo>
                <a:cubicBezTo>
                  <a:pt x="511" y="1692"/>
                  <a:pt x="514" y="1685"/>
                  <a:pt x="514" y="1678"/>
                </a:cubicBezTo>
                <a:cubicBezTo>
                  <a:pt x="514" y="893"/>
                  <a:pt x="514" y="893"/>
                  <a:pt x="514" y="893"/>
                </a:cubicBezTo>
                <a:cubicBezTo>
                  <a:pt x="886" y="1363"/>
                  <a:pt x="886" y="1363"/>
                  <a:pt x="886" y="1363"/>
                </a:cubicBezTo>
                <a:cubicBezTo>
                  <a:pt x="887" y="1363"/>
                  <a:pt x="887" y="1363"/>
                  <a:pt x="887" y="1363"/>
                </a:cubicBezTo>
                <a:cubicBezTo>
                  <a:pt x="897" y="1375"/>
                  <a:pt x="897" y="1375"/>
                  <a:pt x="897" y="1375"/>
                </a:cubicBezTo>
                <a:cubicBezTo>
                  <a:pt x="1060" y="1585"/>
                  <a:pt x="1305" y="1706"/>
                  <a:pt x="1570" y="1706"/>
                </a:cubicBezTo>
                <a:cubicBezTo>
                  <a:pt x="1992" y="1706"/>
                  <a:pt x="1992" y="1706"/>
                  <a:pt x="1992" y="1706"/>
                </a:cubicBezTo>
                <a:cubicBezTo>
                  <a:pt x="1999" y="1706"/>
                  <a:pt x="2006" y="1703"/>
                  <a:pt x="2012" y="1698"/>
                </a:cubicBezTo>
                <a:cubicBezTo>
                  <a:pt x="2017" y="1692"/>
                  <a:pt x="2020" y="1685"/>
                  <a:pt x="2020" y="1678"/>
                </a:cubicBezTo>
                <a:cubicBezTo>
                  <a:pt x="2020" y="751"/>
                  <a:pt x="2020" y="751"/>
                  <a:pt x="2020" y="751"/>
                </a:cubicBezTo>
                <a:cubicBezTo>
                  <a:pt x="2020" y="744"/>
                  <a:pt x="2017" y="737"/>
                  <a:pt x="2012" y="731"/>
                </a:cubicBezTo>
              </a:path>
            </a:pathLst>
          </a:custGeom>
          <a:solidFill>
            <a:srgbClr val="FFFEFF"/>
          </a:solidFill>
          <a:ln>
            <a:noFill/>
          </a:ln>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grpSp>
        <p:nvGrpSpPr>
          <p:cNvPr id="7" name="Group 6"/>
          <p:cNvGrpSpPr/>
          <p:nvPr userDrawn="1"/>
        </p:nvGrpSpPr>
        <p:grpSpPr>
          <a:xfrm>
            <a:off x="7458077" y="5091220"/>
            <a:ext cx="2095478" cy="1047234"/>
            <a:chOff x="1157288" y="955675"/>
            <a:chExt cx="9885363" cy="4940300"/>
          </a:xfrm>
        </p:grpSpPr>
        <p:sp>
          <p:nvSpPr>
            <p:cNvPr id="8" name="Freeform 9"/>
            <p:cNvSpPr>
              <a:spLocks noEditPoints="1"/>
            </p:cNvSpPr>
            <p:nvPr userDrawn="1"/>
          </p:nvSpPr>
          <p:spPr bwMode="gray">
            <a:xfrm>
              <a:off x="1157288" y="955675"/>
              <a:ext cx="6761163" cy="2338388"/>
            </a:xfrm>
            <a:custGeom>
              <a:avLst/>
              <a:gdLst>
                <a:gd name="T0" fmla="*/ 31 w 1801"/>
                <a:gd name="T1" fmla="*/ 37 h 622"/>
                <a:gd name="T2" fmla="*/ 12 w 1801"/>
                <a:gd name="T3" fmla="*/ 6 h 622"/>
                <a:gd name="T4" fmla="*/ 206 w 1801"/>
                <a:gd name="T5" fmla="*/ 6 h 622"/>
                <a:gd name="T6" fmla="*/ 554 w 1801"/>
                <a:gd name="T7" fmla="*/ 136 h 622"/>
                <a:gd name="T8" fmla="*/ 418 w 1801"/>
                <a:gd name="T9" fmla="*/ 272 h 622"/>
                <a:gd name="T10" fmla="*/ 418 w 1801"/>
                <a:gd name="T11" fmla="*/ 17 h 622"/>
                <a:gd name="T12" fmla="*/ 302 w 1801"/>
                <a:gd name="T13" fmla="*/ 136 h 622"/>
                <a:gd name="T14" fmla="*/ 629 w 1801"/>
                <a:gd name="T15" fmla="*/ 266 h 622"/>
                <a:gd name="T16" fmla="*/ 781 w 1801"/>
                <a:gd name="T17" fmla="*/ 266 h 622"/>
                <a:gd name="T18" fmla="*/ 798 w 1801"/>
                <a:gd name="T19" fmla="*/ 87 h 622"/>
                <a:gd name="T20" fmla="*/ 629 w 1801"/>
                <a:gd name="T21" fmla="*/ 23 h 622"/>
                <a:gd name="T22" fmla="*/ 703 w 1801"/>
                <a:gd name="T23" fmla="*/ 152 h 622"/>
                <a:gd name="T24" fmla="*/ 849 w 1801"/>
                <a:gd name="T25" fmla="*/ 6 h 622"/>
                <a:gd name="T26" fmla="*/ 940 w 1801"/>
                <a:gd name="T27" fmla="*/ 266 h 622"/>
                <a:gd name="T28" fmla="*/ 1050 w 1801"/>
                <a:gd name="T29" fmla="*/ 23 h 622"/>
                <a:gd name="T30" fmla="*/ 1339 w 1801"/>
                <a:gd name="T31" fmla="*/ 136 h 622"/>
                <a:gd name="T32" fmla="*/ 1203 w 1801"/>
                <a:gd name="T33" fmla="*/ 272 h 622"/>
                <a:gd name="T34" fmla="*/ 1203 w 1801"/>
                <a:gd name="T35" fmla="*/ 17 h 622"/>
                <a:gd name="T36" fmla="*/ 1087 w 1801"/>
                <a:gd name="T37" fmla="*/ 136 h 622"/>
                <a:gd name="T38" fmla="*/ 1580 w 1801"/>
                <a:gd name="T39" fmla="*/ 235 h 622"/>
                <a:gd name="T40" fmla="*/ 1386 w 1801"/>
                <a:gd name="T41" fmla="*/ 266 h 622"/>
                <a:gd name="T42" fmla="*/ 1583 w 1801"/>
                <a:gd name="T43" fmla="*/ 266 h 622"/>
                <a:gd name="T44" fmla="*/ 320 w 1801"/>
                <a:gd name="T45" fmla="*/ 600 h 622"/>
                <a:gd name="T46" fmla="*/ 301 w 1801"/>
                <a:gd name="T47" fmla="*/ 616 h 622"/>
                <a:gd name="T48" fmla="*/ 320 w 1801"/>
                <a:gd name="T49" fmla="*/ 600 h 622"/>
                <a:gd name="T50" fmla="*/ 685 w 1801"/>
                <a:gd name="T51" fmla="*/ 491 h 622"/>
                <a:gd name="T52" fmla="*/ 543 w 1801"/>
                <a:gd name="T53" fmla="*/ 373 h 622"/>
                <a:gd name="T54" fmla="*/ 524 w 1801"/>
                <a:gd name="T55" fmla="*/ 356 h 622"/>
                <a:gd name="T56" fmla="*/ 697 w 1801"/>
                <a:gd name="T57" fmla="*/ 600 h 622"/>
                <a:gd name="T58" fmla="*/ 759 w 1801"/>
                <a:gd name="T59" fmla="*/ 616 h 622"/>
                <a:gd name="T60" fmla="*/ 842 w 1801"/>
                <a:gd name="T61" fmla="*/ 356 h 622"/>
                <a:gd name="T62" fmla="*/ 778 w 1801"/>
                <a:gd name="T63" fmla="*/ 373 h 622"/>
                <a:gd name="T64" fmla="*/ 842 w 1801"/>
                <a:gd name="T65" fmla="*/ 600 h 622"/>
                <a:gd name="T66" fmla="*/ 1053 w 1801"/>
                <a:gd name="T67" fmla="*/ 475 h 622"/>
                <a:gd name="T68" fmla="*/ 1034 w 1801"/>
                <a:gd name="T69" fmla="*/ 616 h 622"/>
                <a:gd name="T70" fmla="*/ 1229 w 1801"/>
                <a:gd name="T71" fmla="*/ 491 h 622"/>
                <a:gd name="T72" fmla="*/ 1247 w 1801"/>
                <a:gd name="T73" fmla="*/ 356 h 622"/>
                <a:gd name="T74" fmla="*/ 1344 w 1801"/>
                <a:gd name="T75" fmla="*/ 356 h 622"/>
                <a:gd name="T76" fmla="*/ 1344 w 1801"/>
                <a:gd name="T77" fmla="*/ 616 h 622"/>
                <a:gd name="T78" fmla="*/ 1438 w 1801"/>
                <a:gd name="T79" fmla="*/ 356 h 622"/>
                <a:gd name="T80" fmla="*/ 1586 w 1801"/>
                <a:gd name="T81" fmla="*/ 616 h 622"/>
                <a:gd name="T82" fmla="*/ 1650 w 1801"/>
                <a:gd name="T83" fmla="*/ 600 h 622"/>
                <a:gd name="T84" fmla="*/ 1632 w 1801"/>
                <a:gd name="T85" fmla="*/ 616 h 622"/>
                <a:gd name="T86" fmla="*/ 1650 w 1801"/>
                <a:gd name="T87" fmla="*/ 600 h 622"/>
                <a:gd name="T88" fmla="*/ 139 w 1801"/>
                <a:gd name="T89" fmla="*/ 509 h 622"/>
                <a:gd name="T90" fmla="*/ 138 w 1801"/>
                <a:gd name="T91" fmla="*/ 606 h 622"/>
                <a:gd name="T92" fmla="*/ 225 w 1801"/>
                <a:gd name="T93" fmla="*/ 395 h 622"/>
                <a:gd name="T94" fmla="*/ 0 w 1801"/>
                <a:gd name="T95" fmla="*/ 486 h 622"/>
                <a:gd name="T96" fmla="*/ 230 w 1801"/>
                <a:gd name="T97" fmla="*/ 509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01" h="622">
                  <a:moveTo>
                    <a:pt x="225" y="266"/>
                  </a:moveTo>
                  <a:cubicBezTo>
                    <a:pt x="220" y="268"/>
                    <a:pt x="214" y="268"/>
                    <a:pt x="209" y="266"/>
                  </a:cubicBezTo>
                  <a:cubicBezTo>
                    <a:pt x="31" y="37"/>
                    <a:pt x="31" y="37"/>
                    <a:pt x="31" y="37"/>
                  </a:cubicBezTo>
                  <a:cubicBezTo>
                    <a:pt x="31" y="266"/>
                    <a:pt x="31" y="266"/>
                    <a:pt x="31" y="266"/>
                  </a:cubicBezTo>
                  <a:cubicBezTo>
                    <a:pt x="26" y="268"/>
                    <a:pt x="17" y="268"/>
                    <a:pt x="12" y="266"/>
                  </a:cubicBezTo>
                  <a:cubicBezTo>
                    <a:pt x="12" y="6"/>
                    <a:pt x="12" y="6"/>
                    <a:pt x="12" y="6"/>
                  </a:cubicBezTo>
                  <a:cubicBezTo>
                    <a:pt x="17" y="4"/>
                    <a:pt x="23" y="4"/>
                    <a:pt x="28" y="6"/>
                  </a:cubicBezTo>
                  <a:cubicBezTo>
                    <a:pt x="206" y="235"/>
                    <a:pt x="206" y="235"/>
                    <a:pt x="206" y="235"/>
                  </a:cubicBezTo>
                  <a:cubicBezTo>
                    <a:pt x="206" y="6"/>
                    <a:pt x="206" y="6"/>
                    <a:pt x="206" y="6"/>
                  </a:cubicBezTo>
                  <a:cubicBezTo>
                    <a:pt x="211" y="4"/>
                    <a:pt x="220" y="4"/>
                    <a:pt x="225" y="6"/>
                  </a:cubicBezTo>
                  <a:lnTo>
                    <a:pt x="225" y="266"/>
                  </a:lnTo>
                  <a:close/>
                  <a:moveTo>
                    <a:pt x="554" y="136"/>
                  </a:moveTo>
                  <a:cubicBezTo>
                    <a:pt x="554" y="61"/>
                    <a:pt x="498" y="0"/>
                    <a:pt x="418" y="0"/>
                  </a:cubicBezTo>
                  <a:cubicBezTo>
                    <a:pt x="338" y="0"/>
                    <a:pt x="282" y="61"/>
                    <a:pt x="282" y="136"/>
                  </a:cubicBezTo>
                  <a:cubicBezTo>
                    <a:pt x="282" y="211"/>
                    <a:pt x="338" y="272"/>
                    <a:pt x="418" y="272"/>
                  </a:cubicBezTo>
                  <a:cubicBezTo>
                    <a:pt x="498" y="272"/>
                    <a:pt x="554" y="211"/>
                    <a:pt x="554" y="136"/>
                  </a:cubicBezTo>
                  <a:moveTo>
                    <a:pt x="302" y="136"/>
                  </a:moveTo>
                  <a:cubicBezTo>
                    <a:pt x="302" y="69"/>
                    <a:pt x="350" y="17"/>
                    <a:pt x="418" y="17"/>
                  </a:cubicBezTo>
                  <a:cubicBezTo>
                    <a:pt x="486" y="17"/>
                    <a:pt x="535" y="69"/>
                    <a:pt x="535" y="136"/>
                  </a:cubicBezTo>
                  <a:cubicBezTo>
                    <a:pt x="535" y="204"/>
                    <a:pt x="486" y="256"/>
                    <a:pt x="418" y="256"/>
                  </a:cubicBezTo>
                  <a:cubicBezTo>
                    <a:pt x="350" y="256"/>
                    <a:pt x="302" y="204"/>
                    <a:pt x="302" y="136"/>
                  </a:cubicBezTo>
                  <a:moveTo>
                    <a:pt x="610" y="6"/>
                  </a:moveTo>
                  <a:cubicBezTo>
                    <a:pt x="610" y="266"/>
                    <a:pt x="610" y="266"/>
                    <a:pt x="610" y="266"/>
                  </a:cubicBezTo>
                  <a:cubicBezTo>
                    <a:pt x="615" y="268"/>
                    <a:pt x="624" y="268"/>
                    <a:pt x="629" y="266"/>
                  </a:cubicBezTo>
                  <a:cubicBezTo>
                    <a:pt x="629" y="168"/>
                    <a:pt x="629" y="168"/>
                    <a:pt x="629" y="168"/>
                  </a:cubicBezTo>
                  <a:cubicBezTo>
                    <a:pt x="707" y="168"/>
                    <a:pt x="707" y="168"/>
                    <a:pt x="707" y="168"/>
                  </a:cubicBezTo>
                  <a:cubicBezTo>
                    <a:pt x="781" y="266"/>
                    <a:pt x="781" y="266"/>
                    <a:pt x="781" y="266"/>
                  </a:cubicBezTo>
                  <a:cubicBezTo>
                    <a:pt x="786" y="268"/>
                    <a:pt x="798" y="268"/>
                    <a:pt x="803" y="266"/>
                  </a:cubicBezTo>
                  <a:cubicBezTo>
                    <a:pt x="727" y="166"/>
                    <a:pt x="727" y="166"/>
                    <a:pt x="727" y="166"/>
                  </a:cubicBezTo>
                  <a:cubicBezTo>
                    <a:pt x="776" y="158"/>
                    <a:pt x="798" y="125"/>
                    <a:pt x="798" y="87"/>
                  </a:cubicBezTo>
                  <a:cubicBezTo>
                    <a:pt x="798" y="44"/>
                    <a:pt x="768" y="6"/>
                    <a:pt x="703" y="6"/>
                  </a:cubicBezTo>
                  <a:lnTo>
                    <a:pt x="610" y="6"/>
                  </a:lnTo>
                  <a:close/>
                  <a:moveTo>
                    <a:pt x="629" y="23"/>
                  </a:moveTo>
                  <a:cubicBezTo>
                    <a:pt x="703" y="23"/>
                    <a:pt x="703" y="23"/>
                    <a:pt x="703" y="23"/>
                  </a:cubicBezTo>
                  <a:cubicBezTo>
                    <a:pt x="756" y="23"/>
                    <a:pt x="779" y="53"/>
                    <a:pt x="779" y="87"/>
                  </a:cubicBezTo>
                  <a:cubicBezTo>
                    <a:pt x="779" y="122"/>
                    <a:pt x="756" y="152"/>
                    <a:pt x="703" y="152"/>
                  </a:cubicBezTo>
                  <a:cubicBezTo>
                    <a:pt x="629" y="152"/>
                    <a:pt x="629" y="152"/>
                    <a:pt x="629" y="152"/>
                  </a:cubicBezTo>
                  <a:lnTo>
                    <a:pt x="629" y="23"/>
                  </a:lnTo>
                  <a:close/>
                  <a:moveTo>
                    <a:pt x="849" y="6"/>
                  </a:moveTo>
                  <a:cubicBezTo>
                    <a:pt x="847" y="11"/>
                    <a:pt x="847" y="17"/>
                    <a:pt x="849" y="23"/>
                  </a:cubicBezTo>
                  <a:cubicBezTo>
                    <a:pt x="940" y="23"/>
                    <a:pt x="940" y="23"/>
                    <a:pt x="940" y="23"/>
                  </a:cubicBezTo>
                  <a:cubicBezTo>
                    <a:pt x="940" y="266"/>
                    <a:pt x="940" y="266"/>
                    <a:pt x="940" y="266"/>
                  </a:cubicBezTo>
                  <a:cubicBezTo>
                    <a:pt x="945" y="268"/>
                    <a:pt x="954" y="268"/>
                    <a:pt x="959" y="266"/>
                  </a:cubicBezTo>
                  <a:cubicBezTo>
                    <a:pt x="959" y="23"/>
                    <a:pt x="959" y="23"/>
                    <a:pt x="959" y="23"/>
                  </a:cubicBezTo>
                  <a:cubicBezTo>
                    <a:pt x="1050" y="23"/>
                    <a:pt x="1050" y="23"/>
                    <a:pt x="1050" y="23"/>
                  </a:cubicBezTo>
                  <a:cubicBezTo>
                    <a:pt x="1051" y="17"/>
                    <a:pt x="1051" y="11"/>
                    <a:pt x="1050" y="6"/>
                  </a:cubicBezTo>
                  <a:lnTo>
                    <a:pt x="849" y="6"/>
                  </a:lnTo>
                  <a:close/>
                  <a:moveTo>
                    <a:pt x="1339" y="136"/>
                  </a:moveTo>
                  <a:cubicBezTo>
                    <a:pt x="1339" y="61"/>
                    <a:pt x="1284" y="0"/>
                    <a:pt x="1203" y="0"/>
                  </a:cubicBezTo>
                  <a:cubicBezTo>
                    <a:pt x="1123" y="0"/>
                    <a:pt x="1068" y="61"/>
                    <a:pt x="1068" y="136"/>
                  </a:cubicBezTo>
                  <a:cubicBezTo>
                    <a:pt x="1068" y="211"/>
                    <a:pt x="1123" y="272"/>
                    <a:pt x="1203" y="272"/>
                  </a:cubicBezTo>
                  <a:cubicBezTo>
                    <a:pt x="1284" y="272"/>
                    <a:pt x="1339" y="211"/>
                    <a:pt x="1339" y="136"/>
                  </a:cubicBezTo>
                  <a:moveTo>
                    <a:pt x="1087" y="136"/>
                  </a:moveTo>
                  <a:cubicBezTo>
                    <a:pt x="1087" y="69"/>
                    <a:pt x="1136" y="17"/>
                    <a:pt x="1203" y="17"/>
                  </a:cubicBezTo>
                  <a:cubicBezTo>
                    <a:pt x="1271" y="17"/>
                    <a:pt x="1320" y="69"/>
                    <a:pt x="1320" y="136"/>
                  </a:cubicBezTo>
                  <a:cubicBezTo>
                    <a:pt x="1320" y="204"/>
                    <a:pt x="1271" y="256"/>
                    <a:pt x="1203" y="256"/>
                  </a:cubicBezTo>
                  <a:cubicBezTo>
                    <a:pt x="1136" y="256"/>
                    <a:pt x="1087" y="204"/>
                    <a:pt x="1087" y="136"/>
                  </a:cubicBezTo>
                  <a:moveTo>
                    <a:pt x="1599" y="6"/>
                  </a:moveTo>
                  <a:cubicBezTo>
                    <a:pt x="1594" y="4"/>
                    <a:pt x="1585" y="4"/>
                    <a:pt x="1580" y="6"/>
                  </a:cubicBezTo>
                  <a:cubicBezTo>
                    <a:pt x="1580" y="235"/>
                    <a:pt x="1580" y="235"/>
                    <a:pt x="1580" y="235"/>
                  </a:cubicBezTo>
                  <a:cubicBezTo>
                    <a:pt x="1402" y="6"/>
                    <a:pt x="1402" y="6"/>
                    <a:pt x="1402" y="6"/>
                  </a:cubicBezTo>
                  <a:cubicBezTo>
                    <a:pt x="1397" y="4"/>
                    <a:pt x="1391" y="4"/>
                    <a:pt x="1386" y="6"/>
                  </a:cubicBezTo>
                  <a:cubicBezTo>
                    <a:pt x="1386" y="266"/>
                    <a:pt x="1386" y="266"/>
                    <a:pt x="1386" y="266"/>
                  </a:cubicBezTo>
                  <a:cubicBezTo>
                    <a:pt x="1391" y="268"/>
                    <a:pt x="1400" y="268"/>
                    <a:pt x="1405" y="266"/>
                  </a:cubicBezTo>
                  <a:cubicBezTo>
                    <a:pt x="1405" y="37"/>
                    <a:pt x="1405" y="37"/>
                    <a:pt x="1405" y="37"/>
                  </a:cubicBezTo>
                  <a:cubicBezTo>
                    <a:pt x="1583" y="266"/>
                    <a:pt x="1583" y="266"/>
                    <a:pt x="1583" y="266"/>
                  </a:cubicBezTo>
                  <a:cubicBezTo>
                    <a:pt x="1588" y="268"/>
                    <a:pt x="1594" y="268"/>
                    <a:pt x="1599" y="266"/>
                  </a:cubicBezTo>
                  <a:lnTo>
                    <a:pt x="1599" y="6"/>
                  </a:lnTo>
                  <a:close/>
                  <a:moveTo>
                    <a:pt x="320" y="600"/>
                  </a:moveTo>
                  <a:cubicBezTo>
                    <a:pt x="320" y="356"/>
                    <a:pt x="320" y="356"/>
                    <a:pt x="320" y="356"/>
                  </a:cubicBezTo>
                  <a:cubicBezTo>
                    <a:pt x="315" y="354"/>
                    <a:pt x="306" y="354"/>
                    <a:pt x="301" y="356"/>
                  </a:cubicBezTo>
                  <a:cubicBezTo>
                    <a:pt x="301" y="616"/>
                    <a:pt x="301" y="616"/>
                    <a:pt x="301" y="616"/>
                  </a:cubicBezTo>
                  <a:cubicBezTo>
                    <a:pt x="468" y="616"/>
                    <a:pt x="468" y="616"/>
                    <a:pt x="468" y="616"/>
                  </a:cubicBezTo>
                  <a:cubicBezTo>
                    <a:pt x="470" y="611"/>
                    <a:pt x="470" y="605"/>
                    <a:pt x="468" y="600"/>
                  </a:cubicBezTo>
                  <a:lnTo>
                    <a:pt x="320" y="600"/>
                  </a:lnTo>
                  <a:close/>
                  <a:moveTo>
                    <a:pt x="543" y="600"/>
                  </a:moveTo>
                  <a:cubicBezTo>
                    <a:pt x="543" y="491"/>
                    <a:pt x="543" y="491"/>
                    <a:pt x="543" y="491"/>
                  </a:cubicBezTo>
                  <a:cubicBezTo>
                    <a:pt x="685" y="491"/>
                    <a:pt x="685" y="491"/>
                    <a:pt x="685" y="491"/>
                  </a:cubicBezTo>
                  <a:cubicBezTo>
                    <a:pt x="687" y="486"/>
                    <a:pt x="687" y="479"/>
                    <a:pt x="685" y="475"/>
                  </a:cubicBezTo>
                  <a:cubicBezTo>
                    <a:pt x="543" y="475"/>
                    <a:pt x="543" y="475"/>
                    <a:pt x="543" y="475"/>
                  </a:cubicBezTo>
                  <a:cubicBezTo>
                    <a:pt x="543" y="373"/>
                    <a:pt x="543" y="373"/>
                    <a:pt x="543" y="373"/>
                  </a:cubicBezTo>
                  <a:cubicBezTo>
                    <a:pt x="697" y="373"/>
                    <a:pt x="697" y="373"/>
                    <a:pt x="697" y="373"/>
                  </a:cubicBezTo>
                  <a:cubicBezTo>
                    <a:pt x="699" y="367"/>
                    <a:pt x="699" y="361"/>
                    <a:pt x="697" y="356"/>
                  </a:cubicBezTo>
                  <a:cubicBezTo>
                    <a:pt x="524" y="356"/>
                    <a:pt x="524" y="356"/>
                    <a:pt x="524" y="356"/>
                  </a:cubicBezTo>
                  <a:cubicBezTo>
                    <a:pt x="524" y="616"/>
                    <a:pt x="524" y="616"/>
                    <a:pt x="524" y="616"/>
                  </a:cubicBezTo>
                  <a:cubicBezTo>
                    <a:pt x="697" y="616"/>
                    <a:pt x="697" y="616"/>
                    <a:pt x="697" y="616"/>
                  </a:cubicBezTo>
                  <a:cubicBezTo>
                    <a:pt x="699" y="611"/>
                    <a:pt x="699" y="605"/>
                    <a:pt x="697" y="600"/>
                  </a:cubicBezTo>
                  <a:lnTo>
                    <a:pt x="543" y="600"/>
                  </a:lnTo>
                  <a:close/>
                  <a:moveTo>
                    <a:pt x="759" y="356"/>
                  </a:moveTo>
                  <a:cubicBezTo>
                    <a:pt x="759" y="616"/>
                    <a:pt x="759" y="616"/>
                    <a:pt x="759" y="616"/>
                  </a:cubicBezTo>
                  <a:cubicBezTo>
                    <a:pt x="842" y="616"/>
                    <a:pt x="842" y="616"/>
                    <a:pt x="842" y="616"/>
                  </a:cubicBezTo>
                  <a:cubicBezTo>
                    <a:pt x="933" y="616"/>
                    <a:pt x="979" y="556"/>
                    <a:pt x="979" y="486"/>
                  </a:cubicBezTo>
                  <a:cubicBezTo>
                    <a:pt x="979" y="416"/>
                    <a:pt x="933" y="356"/>
                    <a:pt x="842" y="356"/>
                  </a:cubicBezTo>
                  <a:lnTo>
                    <a:pt x="759" y="356"/>
                  </a:lnTo>
                  <a:close/>
                  <a:moveTo>
                    <a:pt x="778" y="600"/>
                  </a:moveTo>
                  <a:cubicBezTo>
                    <a:pt x="778" y="373"/>
                    <a:pt x="778" y="373"/>
                    <a:pt x="778" y="373"/>
                  </a:cubicBezTo>
                  <a:cubicBezTo>
                    <a:pt x="842" y="373"/>
                    <a:pt x="842" y="373"/>
                    <a:pt x="842" y="373"/>
                  </a:cubicBezTo>
                  <a:cubicBezTo>
                    <a:pt x="921" y="373"/>
                    <a:pt x="960" y="423"/>
                    <a:pt x="960" y="486"/>
                  </a:cubicBezTo>
                  <a:cubicBezTo>
                    <a:pt x="960" y="549"/>
                    <a:pt x="921" y="600"/>
                    <a:pt x="842" y="600"/>
                  </a:cubicBezTo>
                  <a:lnTo>
                    <a:pt x="778" y="600"/>
                  </a:lnTo>
                  <a:close/>
                  <a:moveTo>
                    <a:pt x="1229" y="475"/>
                  </a:moveTo>
                  <a:cubicBezTo>
                    <a:pt x="1053" y="475"/>
                    <a:pt x="1053" y="475"/>
                    <a:pt x="1053" y="475"/>
                  </a:cubicBezTo>
                  <a:cubicBezTo>
                    <a:pt x="1053" y="356"/>
                    <a:pt x="1053" y="356"/>
                    <a:pt x="1053" y="356"/>
                  </a:cubicBezTo>
                  <a:cubicBezTo>
                    <a:pt x="1048" y="354"/>
                    <a:pt x="1039" y="354"/>
                    <a:pt x="1034" y="356"/>
                  </a:cubicBezTo>
                  <a:cubicBezTo>
                    <a:pt x="1034" y="616"/>
                    <a:pt x="1034" y="616"/>
                    <a:pt x="1034" y="616"/>
                  </a:cubicBezTo>
                  <a:cubicBezTo>
                    <a:pt x="1039" y="618"/>
                    <a:pt x="1048" y="618"/>
                    <a:pt x="1053" y="616"/>
                  </a:cubicBezTo>
                  <a:cubicBezTo>
                    <a:pt x="1053" y="491"/>
                    <a:pt x="1053" y="491"/>
                    <a:pt x="1053" y="491"/>
                  </a:cubicBezTo>
                  <a:cubicBezTo>
                    <a:pt x="1229" y="491"/>
                    <a:pt x="1229" y="491"/>
                    <a:pt x="1229" y="491"/>
                  </a:cubicBezTo>
                  <a:cubicBezTo>
                    <a:pt x="1229" y="616"/>
                    <a:pt x="1229" y="616"/>
                    <a:pt x="1229" y="616"/>
                  </a:cubicBezTo>
                  <a:cubicBezTo>
                    <a:pt x="1233" y="618"/>
                    <a:pt x="1243" y="618"/>
                    <a:pt x="1247" y="616"/>
                  </a:cubicBezTo>
                  <a:cubicBezTo>
                    <a:pt x="1247" y="356"/>
                    <a:pt x="1247" y="356"/>
                    <a:pt x="1247" y="356"/>
                  </a:cubicBezTo>
                  <a:cubicBezTo>
                    <a:pt x="1243" y="354"/>
                    <a:pt x="1233" y="354"/>
                    <a:pt x="1229" y="356"/>
                  </a:cubicBezTo>
                  <a:lnTo>
                    <a:pt x="1229" y="475"/>
                  </a:lnTo>
                  <a:close/>
                  <a:moveTo>
                    <a:pt x="1344" y="356"/>
                  </a:moveTo>
                  <a:cubicBezTo>
                    <a:pt x="1339" y="354"/>
                    <a:pt x="1330" y="354"/>
                    <a:pt x="1325" y="356"/>
                  </a:cubicBezTo>
                  <a:cubicBezTo>
                    <a:pt x="1325" y="616"/>
                    <a:pt x="1325" y="616"/>
                    <a:pt x="1325" y="616"/>
                  </a:cubicBezTo>
                  <a:cubicBezTo>
                    <a:pt x="1330" y="618"/>
                    <a:pt x="1339" y="618"/>
                    <a:pt x="1344" y="616"/>
                  </a:cubicBezTo>
                  <a:lnTo>
                    <a:pt x="1344" y="356"/>
                  </a:lnTo>
                  <a:close/>
                  <a:moveTo>
                    <a:pt x="1438" y="600"/>
                  </a:moveTo>
                  <a:cubicBezTo>
                    <a:pt x="1438" y="356"/>
                    <a:pt x="1438" y="356"/>
                    <a:pt x="1438" y="356"/>
                  </a:cubicBezTo>
                  <a:cubicBezTo>
                    <a:pt x="1433" y="354"/>
                    <a:pt x="1424" y="354"/>
                    <a:pt x="1419" y="356"/>
                  </a:cubicBezTo>
                  <a:cubicBezTo>
                    <a:pt x="1419" y="616"/>
                    <a:pt x="1419" y="616"/>
                    <a:pt x="1419" y="616"/>
                  </a:cubicBezTo>
                  <a:cubicBezTo>
                    <a:pt x="1586" y="616"/>
                    <a:pt x="1586" y="616"/>
                    <a:pt x="1586" y="616"/>
                  </a:cubicBezTo>
                  <a:cubicBezTo>
                    <a:pt x="1588" y="611"/>
                    <a:pt x="1588" y="605"/>
                    <a:pt x="1586" y="600"/>
                  </a:cubicBezTo>
                  <a:lnTo>
                    <a:pt x="1438" y="600"/>
                  </a:lnTo>
                  <a:close/>
                  <a:moveTo>
                    <a:pt x="1650" y="600"/>
                  </a:moveTo>
                  <a:cubicBezTo>
                    <a:pt x="1650" y="356"/>
                    <a:pt x="1650" y="356"/>
                    <a:pt x="1650" y="356"/>
                  </a:cubicBezTo>
                  <a:cubicBezTo>
                    <a:pt x="1646" y="354"/>
                    <a:pt x="1636" y="354"/>
                    <a:pt x="1632" y="356"/>
                  </a:cubicBezTo>
                  <a:cubicBezTo>
                    <a:pt x="1632" y="616"/>
                    <a:pt x="1632" y="616"/>
                    <a:pt x="1632" y="616"/>
                  </a:cubicBezTo>
                  <a:cubicBezTo>
                    <a:pt x="1799" y="616"/>
                    <a:pt x="1799" y="616"/>
                    <a:pt x="1799" y="616"/>
                  </a:cubicBezTo>
                  <a:cubicBezTo>
                    <a:pt x="1801" y="611"/>
                    <a:pt x="1801" y="605"/>
                    <a:pt x="1799" y="600"/>
                  </a:cubicBezTo>
                  <a:lnTo>
                    <a:pt x="1650" y="600"/>
                  </a:lnTo>
                  <a:close/>
                  <a:moveTo>
                    <a:pt x="212" y="493"/>
                  </a:moveTo>
                  <a:cubicBezTo>
                    <a:pt x="139" y="493"/>
                    <a:pt x="139" y="493"/>
                    <a:pt x="139" y="493"/>
                  </a:cubicBezTo>
                  <a:cubicBezTo>
                    <a:pt x="138" y="497"/>
                    <a:pt x="138" y="504"/>
                    <a:pt x="139" y="509"/>
                  </a:cubicBezTo>
                  <a:cubicBezTo>
                    <a:pt x="212" y="509"/>
                    <a:pt x="212" y="509"/>
                    <a:pt x="212" y="509"/>
                  </a:cubicBezTo>
                  <a:cubicBezTo>
                    <a:pt x="212" y="587"/>
                    <a:pt x="212" y="587"/>
                    <a:pt x="212" y="587"/>
                  </a:cubicBezTo>
                  <a:cubicBezTo>
                    <a:pt x="192" y="599"/>
                    <a:pt x="164" y="606"/>
                    <a:pt x="138" y="606"/>
                  </a:cubicBezTo>
                  <a:cubicBezTo>
                    <a:pt x="68" y="606"/>
                    <a:pt x="19" y="554"/>
                    <a:pt x="19" y="486"/>
                  </a:cubicBezTo>
                  <a:cubicBezTo>
                    <a:pt x="19" y="419"/>
                    <a:pt x="68" y="367"/>
                    <a:pt x="138" y="367"/>
                  </a:cubicBezTo>
                  <a:cubicBezTo>
                    <a:pt x="170" y="367"/>
                    <a:pt x="202" y="377"/>
                    <a:pt x="225" y="395"/>
                  </a:cubicBezTo>
                  <a:cubicBezTo>
                    <a:pt x="228" y="392"/>
                    <a:pt x="227" y="379"/>
                    <a:pt x="225" y="376"/>
                  </a:cubicBezTo>
                  <a:cubicBezTo>
                    <a:pt x="203" y="360"/>
                    <a:pt x="172" y="350"/>
                    <a:pt x="137" y="350"/>
                  </a:cubicBezTo>
                  <a:cubicBezTo>
                    <a:pt x="55" y="350"/>
                    <a:pt x="0" y="411"/>
                    <a:pt x="0" y="486"/>
                  </a:cubicBezTo>
                  <a:cubicBezTo>
                    <a:pt x="0" y="561"/>
                    <a:pt x="55" y="622"/>
                    <a:pt x="137" y="622"/>
                  </a:cubicBezTo>
                  <a:cubicBezTo>
                    <a:pt x="171" y="622"/>
                    <a:pt x="207" y="612"/>
                    <a:pt x="230" y="596"/>
                  </a:cubicBezTo>
                  <a:cubicBezTo>
                    <a:pt x="230" y="509"/>
                    <a:pt x="230" y="509"/>
                    <a:pt x="230" y="509"/>
                  </a:cubicBezTo>
                  <a:cubicBezTo>
                    <a:pt x="230" y="493"/>
                    <a:pt x="230" y="493"/>
                    <a:pt x="230" y="493"/>
                  </a:cubicBezTo>
                  <a:lnTo>
                    <a:pt x="212" y="4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sp>
          <p:nvSpPr>
            <p:cNvPr id="9" name="Freeform 10"/>
            <p:cNvSpPr>
              <a:spLocks noEditPoints="1"/>
            </p:cNvSpPr>
            <p:nvPr userDrawn="1"/>
          </p:nvSpPr>
          <p:spPr bwMode="gray">
            <a:xfrm>
              <a:off x="1165226" y="3571875"/>
              <a:ext cx="9877425" cy="2324100"/>
            </a:xfrm>
            <a:custGeom>
              <a:avLst/>
              <a:gdLst>
                <a:gd name="T0" fmla="*/ 0 w 2631"/>
                <a:gd name="T1" fmla="*/ 136 h 618"/>
                <a:gd name="T2" fmla="*/ 138 w 2631"/>
                <a:gd name="T3" fmla="*/ 16 h 618"/>
                <a:gd name="T4" fmla="*/ 562 w 2631"/>
                <a:gd name="T5" fmla="*/ 136 h 618"/>
                <a:gd name="T6" fmla="*/ 562 w 2631"/>
                <a:gd name="T7" fmla="*/ 136 h 618"/>
                <a:gd name="T8" fmla="*/ 426 w 2631"/>
                <a:gd name="T9" fmla="*/ 256 h 618"/>
                <a:gd name="T10" fmla="*/ 765 w 2631"/>
                <a:gd name="T11" fmla="*/ 237 h 618"/>
                <a:gd name="T12" fmla="*/ 624 w 2631"/>
                <a:gd name="T13" fmla="*/ 266 h 618"/>
                <a:gd name="T14" fmla="*/ 854 w 2631"/>
                <a:gd name="T15" fmla="*/ 39 h 618"/>
                <a:gd name="T16" fmla="*/ 1214 w 2631"/>
                <a:gd name="T17" fmla="*/ 6 h 618"/>
                <a:gd name="T18" fmla="*/ 1015 w 2631"/>
                <a:gd name="T19" fmla="*/ 6 h 618"/>
                <a:gd name="T20" fmla="*/ 1106 w 2631"/>
                <a:gd name="T21" fmla="*/ 266 h 618"/>
                <a:gd name="T22" fmla="*/ 1274 w 2631"/>
                <a:gd name="T23" fmla="*/ 266 h 618"/>
                <a:gd name="T24" fmla="*/ 1489 w 2631"/>
                <a:gd name="T25" fmla="*/ 141 h 618"/>
                <a:gd name="T26" fmla="*/ 1500 w 2631"/>
                <a:gd name="T27" fmla="*/ 22 h 618"/>
                <a:gd name="T28" fmla="*/ 1500 w 2631"/>
                <a:gd name="T29" fmla="*/ 266 h 618"/>
                <a:gd name="T30" fmla="*/ 1558 w 2631"/>
                <a:gd name="T31" fmla="*/ 266 h 618"/>
                <a:gd name="T32" fmla="*/ 1730 w 2631"/>
                <a:gd name="T33" fmla="*/ 266 h 618"/>
                <a:gd name="T34" fmla="*/ 1652 w 2631"/>
                <a:gd name="T35" fmla="*/ 6 h 618"/>
                <a:gd name="T36" fmla="*/ 1727 w 2631"/>
                <a:gd name="T37" fmla="*/ 87 h 618"/>
                <a:gd name="T38" fmla="*/ 2024 w 2631"/>
                <a:gd name="T39" fmla="*/ 228 h 618"/>
                <a:gd name="T40" fmla="*/ 2024 w 2631"/>
                <a:gd name="T41" fmla="*/ 44 h 618"/>
                <a:gd name="T42" fmla="*/ 1936 w 2631"/>
                <a:gd name="T43" fmla="*/ 272 h 618"/>
                <a:gd name="T44" fmla="*/ 2099 w 2631"/>
                <a:gd name="T45" fmla="*/ 6 h 618"/>
                <a:gd name="T46" fmla="*/ 2298 w 2631"/>
                <a:gd name="T47" fmla="*/ 6 h 618"/>
                <a:gd name="T48" fmla="*/ 2224 w 2631"/>
                <a:gd name="T49" fmla="*/ 186 h 618"/>
                <a:gd name="T50" fmla="*/ 2298 w 2631"/>
                <a:gd name="T51" fmla="*/ 6 h 618"/>
                <a:gd name="T52" fmla="*/ 2231 w 2631"/>
                <a:gd name="T53" fmla="*/ 169 h 618"/>
                <a:gd name="T54" fmla="*/ 2461 w 2631"/>
                <a:gd name="T55" fmla="*/ 266 h 618"/>
                <a:gd name="T56" fmla="*/ 29 w 2631"/>
                <a:gd name="T57" fmla="*/ 595 h 618"/>
                <a:gd name="T58" fmla="*/ 177 w 2631"/>
                <a:gd name="T59" fmla="*/ 612 h 618"/>
                <a:gd name="T60" fmla="*/ 319 w 2631"/>
                <a:gd name="T61" fmla="*/ 352 h 618"/>
                <a:gd name="T62" fmla="*/ 393 w 2631"/>
                <a:gd name="T63" fmla="*/ 532 h 618"/>
                <a:gd name="T64" fmla="*/ 269 w 2631"/>
                <a:gd name="T65" fmla="*/ 515 h 618"/>
                <a:gd name="T66" fmla="*/ 819 w 2631"/>
                <a:gd name="T67" fmla="*/ 352 h 618"/>
                <a:gd name="T68" fmla="*/ 626 w 2631"/>
                <a:gd name="T69" fmla="*/ 352 h 618"/>
                <a:gd name="T70" fmla="*/ 539 w 2631"/>
                <a:gd name="T71" fmla="*/ 612 h 618"/>
                <a:gd name="T72" fmla="*/ 729 w 2631"/>
                <a:gd name="T73" fmla="*/ 612 h 618"/>
                <a:gd name="T74" fmla="*/ 1049 w 2631"/>
                <a:gd name="T75" fmla="*/ 352 h 618"/>
                <a:gd name="T76" fmla="*/ 950 w 2631"/>
                <a:gd name="T77" fmla="*/ 512 h 618"/>
                <a:gd name="T78" fmla="*/ 1142 w 2631"/>
                <a:gd name="T79" fmla="*/ 595 h 618"/>
                <a:gd name="T80" fmla="*/ 1142 w 2631"/>
                <a:gd name="T81" fmla="*/ 470 h 618"/>
                <a:gd name="T82" fmla="*/ 1123 w 2631"/>
                <a:gd name="T83" fmla="*/ 352 h 618"/>
                <a:gd name="T84" fmla="*/ 1142 w 2631"/>
                <a:gd name="T85" fmla="*/ 595 h 618"/>
                <a:gd name="T86" fmla="*/ 1372 w 2631"/>
                <a:gd name="T87" fmla="*/ 514 h 618"/>
                <a:gd name="T88" fmla="*/ 1470 w 2631"/>
                <a:gd name="T89" fmla="*/ 512 h 618"/>
                <a:gd name="T90" fmla="*/ 1373 w 2631"/>
                <a:gd name="T91" fmla="*/ 368 h 618"/>
                <a:gd name="T92" fmla="*/ 1373 w 2631"/>
                <a:gd name="T93" fmla="*/ 498 h 618"/>
                <a:gd name="T94" fmla="*/ 1593 w 2631"/>
                <a:gd name="T95" fmla="*/ 414 h 618"/>
                <a:gd name="T96" fmla="*/ 1598 w 2631"/>
                <a:gd name="T97" fmla="*/ 572 h 618"/>
                <a:gd name="T98" fmla="*/ 1686 w 2631"/>
                <a:gd name="T99" fmla="*/ 471 h 618"/>
                <a:gd name="T100" fmla="*/ 1752 w 2631"/>
                <a:gd name="T101" fmla="*/ 371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31" h="618">
                  <a:moveTo>
                    <a:pt x="225" y="228"/>
                  </a:moveTo>
                  <a:cubicBezTo>
                    <a:pt x="228" y="230"/>
                    <a:pt x="227" y="244"/>
                    <a:pt x="225" y="246"/>
                  </a:cubicBezTo>
                  <a:cubicBezTo>
                    <a:pt x="203" y="262"/>
                    <a:pt x="172" y="272"/>
                    <a:pt x="137" y="272"/>
                  </a:cubicBezTo>
                  <a:cubicBezTo>
                    <a:pt x="55" y="272"/>
                    <a:pt x="0" y="211"/>
                    <a:pt x="0" y="136"/>
                  </a:cubicBezTo>
                  <a:cubicBezTo>
                    <a:pt x="0" y="61"/>
                    <a:pt x="55" y="0"/>
                    <a:pt x="137" y="0"/>
                  </a:cubicBezTo>
                  <a:cubicBezTo>
                    <a:pt x="172" y="0"/>
                    <a:pt x="203" y="9"/>
                    <a:pt x="225" y="25"/>
                  </a:cubicBezTo>
                  <a:cubicBezTo>
                    <a:pt x="227" y="28"/>
                    <a:pt x="228" y="42"/>
                    <a:pt x="225" y="44"/>
                  </a:cubicBezTo>
                  <a:cubicBezTo>
                    <a:pt x="202" y="26"/>
                    <a:pt x="171" y="16"/>
                    <a:pt x="138" y="16"/>
                  </a:cubicBezTo>
                  <a:cubicBezTo>
                    <a:pt x="69" y="16"/>
                    <a:pt x="19" y="69"/>
                    <a:pt x="19" y="136"/>
                  </a:cubicBezTo>
                  <a:cubicBezTo>
                    <a:pt x="19" y="203"/>
                    <a:pt x="69" y="256"/>
                    <a:pt x="138" y="256"/>
                  </a:cubicBezTo>
                  <a:cubicBezTo>
                    <a:pt x="171" y="256"/>
                    <a:pt x="202" y="246"/>
                    <a:pt x="225" y="228"/>
                  </a:cubicBezTo>
                  <a:moveTo>
                    <a:pt x="562" y="136"/>
                  </a:moveTo>
                  <a:cubicBezTo>
                    <a:pt x="562" y="61"/>
                    <a:pt x="507" y="0"/>
                    <a:pt x="426" y="0"/>
                  </a:cubicBezTo>
                  <a:cubicBezTo>
                    <a:pt x="346" y="0"/>
                    <a:pt x="291" y="61"/>
                    <a:pt x="291" y="136"/>
                  </a:cubicBezTo>
                  <a:cubicBezTo>
                    <a:pt x="291" y="211"/>
                    <a:pt x="346" y="272"/>
                    <a:pt x="426" y="272"/>
                  </a:cubicBezTo>
                  <a:cubicBezTo>
                    <a:pt x="507" y="272"/>
                    <a:pt x="562" y="211"/>
                    <a:pt x="562" y="136"/>
                  </a:cubicBezTo>
                  <a:moveTo>
                    <a:pt x="310" y="136"/>
                  </a:moveTo>
                  <a:cubicBezTo>
                    <a:pt x="310" y="68"/>
                    <a:pt x="359" y="16"/>
                    <a:pt x="426" y="16"/>
                  </a:cubicBezTo>
                  <a:cubicBezTo>
                    <a:pt x="494" y="16"/>
                    <a:pt x="543" y="68"/>
                    <a:pt x="543" y="136"/>
                  </a:cubicBezTo>
                  <a:cubicBezTo>
                    <a:pt x="543" y="203"/>
                    <a:pt x="494" y="256"/>
                    <a:pt x="426" y="256"/>
                  </a:cubicBezTo>
                  <a:cubicBezTo>
                    <a:pt x="359" y="256"/>
                    <a:pt x="310" y="203"/>
                    <a:pt x="310" y="136"/>
                  </a:cubicBezTo>
                  <a:moveTo>
                    <a:pt x="864" y="6"/>
                  </a:moveTo>
                  <a:cubicBezTo>
                    <a:pt x="860" y="4"/>
                    <a:pt x="852" y="4"/>
                    <a:pt x="847" y="6"/>
                  </a:cubicBezTo>
                  <a:cubicBezTo>
                    <a:pt x="765" y="237"/>
                    <a:pt x="765" y="237"/>
                    <a:pt x="765" y="237"/>
                  </a:cubicBezTo>
                  <a:cubicBezTo>
                    <a:pt x="682" y="6"/>
                    <a:pt x="682" y="6"/>
                    <a:pt x="682" y="6"/>
                  </a:cubicBezTo>
                  <a:cubicBezTo>
                    <a:pt x="677" y="4"/>
                    <a:pt x="670" y="4"/>
                    <a:pt x="665" y="6"/>
                  </a:cubicBezTo>
                  <a:cubicBezTo>
                    <a:pt x="605" y="266"/>
                    <a:pt x="605" y="266"/>
                    <a:pt x="605" y="266"/>
                  </a:cubicBezTo>
                  <a:cubicBezTo>
                    <a:pt x="610" y="268"/>
                    <a:pt x="619" y="268"/>
                    <a:pt x="624" y="266"/>
                  </a:cubicBezTo>
                  <a:cubicBezTo>
                    <a:pt x="675" y="39"/>
                    <a:pt x="675" y="39"/>
                    <a:pt x="675" y="39"/>
                  </a:cubicBezTo>
                  <a:cubicBezTo>
                    <a:pt x="756" y="266"/>
                    <a:pt x="756" y="266"/>
                    <a:pt x="756" y="266"/>
                  </a:cubicBezTo>
                  <a:cubicBezTo>
                    <a:pt x="761" y="268"/>
                    <a:pt x="768" y="268"/>
                    <a:pt x="773" y="266"/>
                  </a:cubicBezTo>
                  <a:cubicBezTo>
                    <a:pt x="854" y="39"/>
                    <a:pt x="854" y="39"/>
                    <a:pt x="854" y="39"/>
                  </a:cubicBezTo>
                  <a:cubicBezTo>
                    <a:pt x="906" y="266"/>
                    <a:pt x="906" y="266"/>
                    <a:pt x="906" y="266"/>
                  </a:cubicBezTo>
                  <a:cubicBezTo>
                    <a:pt x="911" y="268"/>
                    <a:pt x="920" y="268"/>
                    <a:pt x="924" y="266"/>
                  </a:cubicBezTo>
                  <a:lnTo>
                    <a:pt x="864" y="6"/>
                  </a:lnTo>
                  <a:close/>
                  <a:moveTo>
                    <a:pt x="1214" y="6"/>
                  </a:moveTo>
                  <a:cubicBezTo>
                    <a:pt x="1210" y="4"/>
                    <a:pt x="1202" y="4"/>
                    <a:pt x="1198" y="6"/>
                  </a:cubicBezTo>
                  <a:cubicBezTo>
                    <a:pt x="1115" y="237"/>
                    <a:pt x="1115" y="237"/>
                    <a:pt x="1115" y="237"/>
                  </a:cubicBezTo>
                  <a:cubicBezTo>
                    <a:pt x="1032" y="6"/>
                    <a:pt x="1032" y="6"/>
                    <a:pt x="1032" y="6"/>
                  </a:cubicBezTo>
                  <a:cubicBezTo>
                    <a:pt x="1027" y="4"/>
                    <a:pt x="1020" y="4"/>
                    <a:pt x="1015" y="6"/>
                  </a:cubicBezTo>
                  <a:cubicBezTo>
                    <a:pt x="955" y="266"/>
                    <a:pt x="955" y="266"/>
                    <a:pt x="955" y="266"/>
                  </a:cubicBezTo>
                  <a:cubicBezTo>
                    <a:pt x="960" y="268"/>
                    <a:pt x="969" y="268"/>
                    <a:pt x="974" y="266"/>
                  </a:cubicBezTo>
                  <a:cubicBezTo>
                    <a:pt x="1026" y="39"/>
                    <a:pt x="1026" y="39"/>
                    <a:pt x="1026" y="39"/>
                  </a:cubicBezTo>
                  <a:cubicBezTo>
                    <a:pt x="1106" y="266"/>
                    <a:pt x="1106" y="266"/>
                    <a:pt x="1106" y="266"/>
                  </a:cubicBezTo>
                  <a:cubicBezTo>
                    <a:pt x="1112" y="268"/>
                    <a:pt x="1118" y="268"/>
                    <a:pt x="1123" y="266"/>
                  </a:cubicBezTo>
                  <a:cubicBezTo>
                    <a:pt x="1204" y="39"/>
                    <a:pt x="1204" y="39"/>
                    <a:pt x="1204" y="39"/>
                  </a:cubicBezTo>
                  <a:cubicBezTo>
                    <a:pt x="1256" y="266"/>
                    <a:pt x="1256" y="266"/>
                    <a:pt x="1256" y="266"/>
                  </a:cubicBezTo>
                  <a:cubicBezTo>
                    <a:pt x="1261" y="268"/>
                    <a:pt x="1270" y="268"/>
                    <a:pt x="1274" y="266"/>
                  </a:cubicBezTo>
                  <a:lnTo>
                    <a:pt x="1214" y="6"/>
                  </a:lnTo>
                  <a:close/>
                  <a:moveTo>
                    <a:pt x="1346" y="250"/>
                  </a:moveTo>
                  <a:cubicBezTo>
                    <a:pt x="1346" y="141"/>
                    <a:pt x="1346" y="141"/>
                    <a:pt x="1346" y="141"/>
                  </a:cubicBezTo>
                  <a:cubicBezTo>
                    <a:pt x="1489" y="141"/>
                    <a:pt x="1489" y="141"/>
                    <a:pt x="1489" y="141"/>
                  </a:cubicBezTo>
                  <a:cubicBezTo>
                    <a:pt x="1491" y="135"/>
                    <a:pt x="1491" y="129"/>
                    <a:pt x="1489" y="124"/>
                  </a:cubicBezTo>
                  <a:cubicBezTo>
                    <a:pt x="1346" y="124"/>
                    <a:pt x="1346" y="124"/>
                    <a:pt x="1346" y="124"/>
                  </a:cubicBezTo>
                  <a:cubicBezTo>
                    <a:pt x="1346" y="22"/>
                    <a:pt x="1346" y="22"/>
                    <a:pt x="1346" y="22"/>
                  </a:cubicBezTo>
                  <a:cubicBezTo>
                    <a:pt x="1500" y="22"/>
                    <a:pt x="1500" y="22"/>
                    <a:pt x="1500" y="22"/>
                  </a:cubicBezTo>
                  <a:cubicBezTo>
                    <a:pt x="1502" y="17"/>
                    <a:pt x="1502" y="11"/>
                    <a:pt x="1500" y="6"/>
                  </a:cubicBezTo>
                  <a:cubicBezTo>
                    <a:pt x="1328" y="6"/>
                    <a:pt x="1328" y="6"/>
                    <a:pt x="1328" y="6"/>
                  </a:cubicBezTo>
                  <a:cubicBezTo>
                    <a:pt x="1328" y="266"/>
                    <a:pt x="1328" y="266"/>
                    <a:pt x="1328" y="266"/>
                  </a:cubicBezTo>
                  <a:cubicBezTo>
                    <a:pt x="1500" y="266"/>
                    <a:pt x="1500" y="266"/>
                    <a:pt x="1500" y="266"/>
                  </a:cubicBezTo>
                  <a:cubicBezTo>
                    <a:pt x="1502" y="261"/>
                    <a:pt x="1502" y="255"/>
                    <a:pt x="1500" y="250"/>
                  </a:cubicBezTo>
                  <a:lnTo>
                    <a:pt x="1346" y="250"/>
                  </a:lnTo>
                  <a:close/>
                  <a:moveTo>
                    <a:pt x="1558" y="6"/>
                  </a:moveTo>
                  <a:cubicBezTo>
                    <a:pt x="1558" y="266"/>
                    <a:pt x="1558" y="266"/>
                    <a:pt x="1558" y="266"/>
                  </a:cubicBezTo>
                  <a:cubicBezTo>
                    <a:pt x="1563" y="268"/>
                    <a:pt x="1572" y="268"/>
                    <a:pt x="1577" y="266"/>
                  </a:cubicBezTo>
                  <a:cubicBezTo>
                    <a:pt x="1577" y="168"/>
                    <a:pt x="1577" y="168"/>
                    <a:pt x="1577" y="168"/>
                  </a:cubicBezTo>
                  <a:cubicBezTo>
                    <a:pt x="1655" y="168"/>
                    <a:pt x="1655" y="168"/>
                    <a:pt x="1655" y="168"/>
                  </a:cubicBezTo>
                  <a:cubicBezTo>
                    <a:pt x="1730" y="266"/>
                    <a:pt x="1730" y="266"/>
                    <a:pt x="1730" y="266"/>
                  </a:cubicBezTo>
                  <a:cubicBezTo>
                    <a:pt x="1735" y="268"/>
                    <a:pt x="1747" y="268"/>
                    <a:pt x="1752" y="266"/>
                  </a:cubicBezTo>
                  <a:cubicBezTo>
                    <a:pt x="1675" y="166"/>
                    <a:pt x="1675" y="166"/>
                    <a:pt x="1675" y="166"/>
                  </a:cubicBezTo>
                  <a:cubicBezTo>
                    <a:pt x="1724" y="158"/>
                    <a:pt x="1746" y="124"/>
                    <a:pt x="1746" y="87"/>
                  </a:cubicBezTo>
                  <a:cubicBezTo>
                    <a:pt x="1746" y="44"/>
                    <a:pt x="1716" y="6"/>
                    <a:pt x="1652" y="6"/>
                  </a:cubicBezTo>
                  <a:lnTo>
                    <a:pt x="1558" y="6"/>
                  </a:lnTo>
                  <a:close/>
                  <a:moveTo>
                    <a:pt x="1578" y="22"/>
                  </a:moveTo>
                  <a:cubicBezTo>
                    <a:pt x="1652" y="22"/>
                    <a:pt x="1652" y="22"/>
                    <a:pt x="1652" y="22"/>
                  </a:cubicBezTo>
                  <a:cubicBezTo>
                    <a:pt x="1705" y="22"/>
                    <a:pt x="1727" y="52"/>
                    <a:pt x="1727" y="87"/>
                  </a:cubicBezTo>
                  <a:cubicBezTo>
                    <a:pt x="1727" y="121"/>
                    <a:pt x="1705" y="152"/>
                    <a:pt x="1652" y="152"/>
                  </a:cubicBezTo>
                  <a:cubicBezTo>
                    <a:pt x="1578" y="152"/>
                    <a:pt x="1578" y="152"/>
                    <a:pt x="1578" y="152"/>
                  </a:cubicBezTo>
                  <a:lnTo>
                    <a:pt x="1578" y="22"/>
                  </a:lnTo>
                  <a:close/>
                  <a:moveTo>
                    <a:pt x="2024" y="228"/>
                  </a:moveTo>
                  <a:cubicBezTo>
                    <a:pt x="2000" y="246"/>
                    <a:pt x="1969" y="256"/>
                    <a:pt x="1936" y="256"/>
                  </a:cubicBezTo>
                  <a:cubicBezTo>
                    <a:pt x="1867" y="256"/>
                    <a:pt x="1817" y="203"/>
                    <a:pt x="1817" y="136"/>
                  </a:cubicBezTo>
                  <a:cubicBezTo>
                    <a:pt x="1817" y="69"/>
                    <a:pt x="1867" y="16"/>
                    <a:pt x="1936" y="16"/>
                  </a:cubicBezTo>
                  <a:cubicBezTo>
                    <a:pt x="1969" y="16"/>
                    <a:pt x="2000" y="26"/>
                    <a:pt x="2024" y="44"/>
                  </a:cubicBezTo>
                  <a:cubicBezTo>
                    <a:pt x="2026" y="42"/>
                    <a:pt x="2026" y="28"/>
                    <a:pt x="2024" y="25"/>
                  </a:cubicBezTo>
                  <a:cubicBezTo>
                    <a:pt x="2002" y="9"/>
                    <a:pt x="1970" y="0"/>
                    <a:pt x="1936" y="0"/>
                  </a:cubicBezTo>
                  <a:cubicBezTo>
                    <a:pt x="1854" y="0"/>
                    <a:pt x="1798" y="61"/>
                    <a:pt x="1798" y="136"/>
                  </a:cubicBezTo>
                  <a:cubicBezTo>
                    <a:pt x="1798" y="211"/>
                    <a:pt x="1854" y="272"/>
                    <a:pt x="1936" y="272"/>
                  </a:cubicBezTo>
                  <a:cubicBezTo>
                    <a:pt x="1970" y="272"/>
                    <a:pt x="2002" y="262"/>
                    <a:pt x="2024" y="246"/>
                  </a:cubicBezTo>
                  <a:cubicBezTo>
                    <a:pt x="2026" y="244"/>
                    <a:pt x="2026" y="230"/>
                    <a:pt x="2024" y="228"/>
                  </a:cubicBezTo>
                  <a:moveTo>
                    <a:pt x="2118" y="6"/>
                  </a:moveTo>
                  <a:cubicBezTo>
                    <a:pt x="2113" y="4"/>
                    <a:pt x="2104" y="4"/>
                    <a:pt x="2099" y="6"/>
                  </a:cubicBezTo>
                  <a:cubicBezTo>
                    <a:pt x="2099" y="266"/>
                    <a:pt x="2099" y="266"/>
                    <a:pt x="2099" y="266"/>
                  </a:cubicBezTo>
                  <a:cubicBezTo>
                    <a:pt x="2104" y="268"/>
                    <a:pt x="2113" y="268"/>
                    <a:pt x="2118" y="266"/>
                  </a:cubicBezTo>
                  <a:lnTo>
                    <a:pt x="2118" y="6"/>
                  </a:lnTo>
                  <a:close/>
                  <a:moveTo>
                    <a:pt x="2298" y="6"/>
                  </a:moveTo>
                  <a:cubicBezTo>
                    <a:pt x="2293" y="4"/>
                    <a:pt x="2286" y="4"/>
                    <a:pt x="2281" y="6"/>
                  </a:cubicBezTo>
                  <a:cubicBezTo>
                    <a:pt x="2171" y="266"/>
                    <a:pt x="2171" y="266"/>
                    <a:pt x="2171" y="266"/>
                  </a:cubicBezTo>
                  <a:cubicBezTo>
                    <a:pt x="2176" y="268"/>
                    <a:pt x="2186" y="268"/>
                    <a:pt x="2190" y="266"/>
                  </a:cubicBezTo>
                  <a:cubicBezTo>
                    <a:pt x="2224" y="186"/>
                    <a:pt x="2224" y="186"/>
                    <a:pt x="2224" y="186"/>
                  </a:cubicBezTo>
                  <a:cubicBezTo>
                    <a:pt x="2354" y="186"/>
                    <a:pt x="2354" y="186"/>
                    <a:pt x="2354" y="186"/>
                  </a:cubicBezTo>
                  <a:cubicBezTo>
                    <a:pt x="2388" y="266"/>
                    <a:pt x="2388" y="266"/>
                    <a:pt x="2388" y="266"/>
                  </a:cubicBezTo>
                  <a:cubicBezTo>
                    <a:pt x="2393" y="268"/>
                    <a:pt x="2403" y="268"/>
                    <a:pt x="2408" y="266"/>
                  </a:cubicBezTo>
                  <a:lnTo>
                    <a:pt x="2298" y="6"/>
                  </a:lnTo>
                  <a:close/>
                  <a:moveTo>
                    <a:pt x="2231" y="169"/>
                  </a:moveTo>
                  <a:cubicBezTo>
                    <a:pt x="2290" y="30"/>
                    <a:pt x="2290" y="30"/>
                    <a:pt x="2290" y="30"/>
                  </a:cubicBezTo>
                  <a:cubicBezTo>
                    <a:pt x="2349" y="169"/>
                    <a:pt x="2349" y="169"/>
                    <a:pt x="2349" y="169"/>
                  </a:cubicBezTo>
                  <a:lnTo>
                    <a:pt x="2231" y="169"/>
                  </a:lnTo>
                  <a:close/>
                  <a:moveTo>
                    <a:pt x="2480" y="250"/>
                  </a:moveTo>
                  <a:cubicBezTo>
                    <a:pt x="2480" y="6"/>
                    <a:pt x="2480" y="6"/>
                    <a:pt x="2480" y="6"/>
                  </a:cubicBezTo>
                  <a:cubicBezTo>
                    <a:pt x="2475" y="4"/>
                    <a:pt x="2466" y="4"/>
                    <a:pt x="2461" y="6"/>
                  </a:cubicBezTo>
                  <a:cubicBezTo>
                    <a:pt x="2461" y="266"/>
                    <a:pt x="2461" y="266"/>
                    <a:pt x="2461" y="266"/>
                  </a:cubicBezTo>
                  <a:cubicBezTo>
                    <a:pt x="2629" y="266"/>
                    <a:pt x="2629" y="266"/>
                    <a:pt x="2629" y="266"/>
                  </a:cubicBezTo>
                  <a:cubicBezTo>
                    <a:pt x="2631" y="261"/>
                    <a:pt x="2631" y="255"/>
                    <a:pt x="2629" y="250"/>
                  </a:cubicBezTo>
                  <a:lnTo>
                    <a:pt x="2480" y="250"/>
                  </a:lnTo>
                  <a:close/>
                  <a:moveTo>
                    <a:pt x="29" y="595"/>
                  </a:moveTo>
                  <a:cubicBezTo>
                    <a:pt x="29" y="352"/>
                    <a:pt x="29" y="352"/>
                    <a:pt x="29" y="352"/>
                  </a:cubicBezTo>
                  <a:cubicBezTo>
                    <a:pt x="24" y="350"/>
                    <a:pt x="15" y="350"/>
                    <a:pt x="10" y="352"/>
                  </a:cubicBezTo>
                  <a:cubicBezTo>
                    <a:pt x="10" y="612"/>
                    <a:pt x="10" y="612"/>
                    <a:pt x="10" y="612"/>
                  </a:cubicBezTo>
                  <a:cubicBezTo>
                    <a:pt x="177" y="612"/>
                    <a:pt x="177" y="612"/>
                    <a:pt x="177" y="612"/>
                  </a:cubicBezTo>
                  <a:cubicBezTo>
                    <a:pt x="179" y="607"/>
                    <a:pt x="179" y="601"/>
                    <a:pt x="177" y="595"/>
                  </a:cubicBezTo>
                  <a:lnTo>
                    <a:pt x="29" y="595"/>
                  </a:lnTo>
                  <a:close/>
                  <a:moveTo>
                    <a:pt x="336" y="352"/>
                  </a:moveTo>
                  <a:cubicBezTo>
                    <a:pt x="331" y="350"/>
                    <a:pt x="324" y="350"/>
                    <a:pt x="319" y="352"/>
                  </a:cubicBezTo>
                  <a:cubicBezTo>
                    <a:pt x="209" y="612"/>
                    <a:pt x="209" y="612"/>
                    <a:pt x="209" y="612"/>
                  </a:cubicBezTo>
                  <a:cubicBezTo>
                    <a:pt x="214" y="614"/>
                    <a:pt x="224" y="614"/>
                    <a:pt x="229" y="612"/>
                  </a:cubicBezTo>
                  <a:cubicBezTo>
                    <a:pt x="263" y="532"/>
                    <a:pt x="263" y="532"/>
                    <a:pt x="263" y="532"/>
                  </a:cubicBezTo>
                  <a:cubicBezTo>
                    <a:pt x="393" y="532"/>
                    <a:pt x="393" y="532"/>
                    <a:pt x="393" y="532"/>
                  </a:cubicBezTo>
                  <a:cubicBezTo>
                    <a:pt x="427" y="612"/>
                    <a:pt x="427" y="612"/>
                    <a:pt x="427" y="612"/>
                  </a:cubicBezTo>
                  <a:cubicBezTo>
                    <a:pt x="431" y="614"/>
                    <a:pt x="441" y="614"/>
                    <a:pt x="446" y="612"/>
                  </a:cubicBezTo>
                  <a:lnTo>
                    <a:pt x="336" y="352"/>
                  </a:lnTo>
                  <a:close/>
                  <a:moveTo>
                    <a:pt x="269" y="515"/>
                  </a:moveTo>
                  <a:cubicBezTo>
                    <a:pt x="328" y="376"/>
                    <a:pt x="328" y="376"/>
                    <a:pt x="328" y="376"/>
                  </a:cubicBezTo>
                  <a:cubicBezTo>
                    <a:pt x="387" y="515"/>
                    <a:pt x="387" y="515"/>
                    <a:pt x="387" y="515"/>
                  </a:cubicBezTo>
                  <a:lnTo>
                    <a:pt x="269" y="515"/>
                  </a:lnTo>
                  <a:close/>
                  <a:moveTo>
                    <a:pt x="819" y="352"/>
                  </a:moveTo>
                  <a:cubicBezTo>
                    <a:pt x="814" y="350"/>
                    <a:pt x="805" y="350"/>
                    <a:pt x="800" y="352"/>
                  </a:cubicBezTo>
                  <a:cubicBezTo>
                    <a:pt x="721" y="584"/>
                    <a:pt x="721" y="584"/>
                    <a:pt x="721" y="584"/>
                  </a:cubicBezTo>
                  <a:cubicBezTo>
                    <a:pt x="642" y="352"/>
                    <a:pt x="642" y="352"/>
                    <a:pt x="642" y="352"/>
                  </a:cubicBezTo>
                  <a:cubicBezTo>
                    <a:pt x="637" y="350"/>
                    <a:pt x="631" y="350"/>
                    <a:pt x="626" y="352"/>
                  </a:cubicBezTo>
                  <a:cubicBezTo>
                    <a:pt x="547" y="584"/>
                    <a:pt x="547" y="584"/>
                    <a:pt x="547" y="584"/>
                  </a:cubicBezTo>
                  <a:cubicBezTo>
                    <a:pt x="468" y="352"/>
                    <a:pt x="468" y="352"/>
                    <a:pt x="468" y="352"/>
                  </a:cubicBezTo>
                  <a:cubicBezTo>
                    <a:pt x="463" y="350"/>
                    <a:pt x="454" y="350"/>
                    <a:pt x="449" y="352"/>
                  </a:cubicBezTo>
                  <a:cubicBezTo>
                    <a:pt x="539" y="612"/>
                    <a:pt x="539" y="612"/>
                    <a:pt x="539" y="612"/>
                  </a:cubicBezTo>
                  <a:cubicBezTo>
                    <a:pt x="543" y="614"/>
                    <a:pt x="551" y="614"/>
                    <a:pt x="555" y="612"/>
                  </a:cubicBezTo>
                  <a:cubicBezTo>
                    <a:pt x="634" y="382"/>
                    <a:pt x="634" y="382"/>
                    <a:pt x="634" y="382"/>
                  </a:cubicBezTo>
                  <a:cubicBezTo>
                    <a:pt x="713" y="612"/>
                    <a:pt x="713" y="612"/>
                    <a:pt x="713" y="612"/>
                  </a:cubicBezTo>
                  <a:cubicBezTo>
                    <a:pt x="717" y="614"/>
                    <a:pt x="725" y="614"/>
                    <a:pt x="729" y="612"/>
                  </a:cubicBezTo>
                  <a:lnTo>
                    <a:pt x="819" y="352"/>
                  </a:lnTo>
                  <a:close/>
                  <a:moveTo>
                    <a:pt x="970" y="511"/>
                  </a:moveTo>
                  <a:cubicBezTo>
                    <a:pt x="1070" y="352"/>
                    <a:pt x="1070" y="352"/>
                    <a:pt x="1070" y="352"/>
                  </a:cubicBezTo>
                  <a:cubicBezTo>
                    <a:pt x="1065" y="350"/>
                    <a:pt x="1054" y="350"/>
                    <a:pt x="1049" y="352"/>
                  </a:cubicBezTo>
                  <a:cubicBezTo>
                    <a:pt x="960" y="493"/>
                    <a:pt x="960" y="493"/>
                    <a:pt x="960" y="493"/>
                  </a:cubicBezTo>
                  <a:cubicBezTo>
                    <a:pt x="871" y="352"/>
                    <a:pt x="871" y="352"/>
                    <a:pt x="871" y="352"/>
                  </a:cubicBezTo>
                  <a:cubicBezTo>
                    <a:pt x="866" y="350"/>
                    <a:pt x="855" y="350"/>
                    <a:pt x="850" y="352"/>
                  </a:cubicBezTo>
                  <a:cubicBezTo>
                    <a:pt x="950" y="512"/>
                    <a:pt x="950" y="512"/>
                    <a:pt x="950" y="512"/>
                  </a:cubicBezTo>
                  <a:cubicBezTo>
                    <a:pt x="950" y="612"/>
                    <a:pt x="950" y="612"/>
                    <a:pt x="950" y="612"/>
                  </a:cubicBezTo>
                  <a:cubicBezTo>
                    <a:pt x="956" y="614"/>
                    <a:pt x="965" y="614"/>
                    <a:pt x="970" y="612"/>
                  </a:cubicBezTo>
                  <a:lnTo>
                    <a:pt x="970" y="511"/>
                  </a:lnTo>
                  <a:close/>
                  <a:moveTo>
                    <a:pt x="1142" y="595"/>
                  </a:moveTo>
                  <a:cubicBezTo>
                    <a:pt x="1142" y="487"/>
                    <a:pt x="1142" y="487"/>
                    <a:pt x="1142" y="487"/>
                  </a:cubicBezTo>
                  <a:cubicBezTo>
                    <a:pt x="1284" y="487"/>
                    <a:pt x="1284" y="487"/>
                    <a:pt x="1284" y="487"/>
                  </a:cubicBezTo>
                  <a:cubicBezTo>
                    <a:pt x="1286" y="481"/>
                    <a:pt x="1286" y="475"/>
                    <a:pt x="1284" y="470"/>
                  </a:cubicBezTo>
                  <a:cubicBezTo>
                    <a:pt x="1142" y="470"/>
                    <a:pt x="1142" y="470"/>
                    <a:pt x="1142" y="470"/>
                  </a:cubicBezTo>
                  <a:cubicBezTo>
                    <a:pt x="1142" y="368"/>
                    <a:pt x="1142" y="368"/>
                    <a:pt x="1142" y="368"/>
                  </a:cubicBezTo>
                  <a:cubicBezTo>
                    <a:pt x="1296" y="368"/>
                    <a:pt x="1296" y="368"/>
                    <a:pt x="1296" y="368"/>
                  </a:cubicBezTo>
                  <a:cubicBezTo>
                    <a:pt x="1298" y="363"/>
                    <a:pt x="1298" y="357"/>
                    <a:pt x="1296" y="352"/>
                  </a:cubicBezTo>
                  <a:cubicBezTo>
                    <a:pt x="1123" y="352"/>
                    <a:pt x="1123" y="352"/>
                    <a:pt x="1123" y="352"/>
                  </a:cubicBezTo>
                  <a:cubicBezTo>
                    <a:pt x="1123" y="612"/>
                    <a:pt x="1123" y="612"/>
                    <a:pt x="1123" y="612"/>
                  </a:cubicBezTo>
                  <a:cubicBezTo>
                    <a:pt x="1296" y="612"/>
                    <a:pt x="1296" y="612"/>
                    <a:pt x="1296" y="612"/>
                  </a:cubicBezTo>
                  <a:cubicBezTo>
                    <a:pt x="1298" y="607"/>
                    <a:pt x="1298" y="601"/>
                    <a:pt x="1296" y="595"/>
                  </a:cubicBezTo>
                  <a:lnTo>
                    <a:pt x="1142" y="595"/>
                  </a:lnTo>
                  <a:close/>
                  <a:moveTo>
                    <a:pt x="1354" y="352"/>
                  </a:moveTo>
                  <a:cubicBezTo>
                    <a:pt x="1354" y="612"/>
                    <a:pt x="1354" y="612"/>
                    <a:pt x="1354" y="612"/>
                  </a:cubicBezTo>
                  <a:cubicBezTo>
                    <a:pt x="1358" y="614"/>
                    <a:pt x="1368" y="614"/>
                    <a:pt x="1372" y="612"/>
                  </a:cubicBezTo>
                  <a:cubicBezTo>
                    <a:pt x="1372" y="514"/>
                    <a:pt x="1372" y="514"/>
                    <a:pt x="1372" y="514"/>
                  </a:cubicBezTo>
                  <a:cubicBezTo>
                    <a:pt x="1450" y="514"/>
                    <a:pt x="1450" y="514"/>
                    <a:pt x="1450" y="514"/>
                  </a:cubicBezTo>
                  <a:cubicBezTo>
                    <a:pt x="1525" y="612"/>
                    <a:pt x="1525" y="612"/>
                    <a:pt x="1525" y="612"/>
                  </a:cubicBezTo>
                  <a:cubicBezTo>
                    <a:pt x="1530" y="614"/>
                    <a:pt x="1542" y="614"/>
                    <a:pt x="1547" y="612"/>
                  </a:cubicBezTo>
                  <a:cubicBezTo>
                    <a:pt x="1470" y="512"/>
                    <a:pt x="1470" y="512"/>
                    <a:pt x="1470" y="512"/>
                  </a:cubicBezTo>
                  <a:cubicBezTo>
                    <a:pt x="1520" y="504"/>
                    <a:pt x="1542" y="470"/>
                    <a:pt x="1542" y="433"/>
                  </a:cubicBezTo>
                  <a:cubicBezTo>
                    <a:pt x="1542" y="390"/>
                    <a:pt x="1512" y="352"/>
                    <a:pt x="1447" y="352"/>
                  </a:cubicBezTo>
                  <a:lnTo>
                    <a:pt x="1354" y="352"/>
                  </a:lnTo>
                  <a:close/>
                  <a:moveTo>
                    <a:pt x="1373" y="368"/>
                  </a:moveTo>
                  <a:cubicBezTo>
                    <a:pt x="1447" y="368"/>
                    <a:pt x="1447" y="368"/>
                    <a:pt x="1447" y="368"/>
                  </a:cubicBezTo>
                  <a:cubicBezTo>
                    <a:pt x="1500" y="368"/>
                    <a:pt x="1522" y="398"/>
                    <a:pt x="1522" y="433"/>
                  </a:cubicBezTo>
                  <a:cubicBezTo>
                    <a:pt x="1522" y="467"/>
                    <a:pt x="1500" y="498"/>
                    <a:pt x="1447" y="498"/>
                  </a:cubicBezTo>
                  <a:cubicBezTo>
                    <a:pt x="1373" y="498"/>
                    <a:pt x="1373" y="498"/>
                    <a:pt x="1373" y="498"/>
                  </a:cubicBezTo>
                  <a:lnTo>
                    <a:pt x="1373" y="368"/>
                  </a:lnTo>
                  <a:close/>
                  <a:moveTo>
                    <a:pt x="1752" y="371"/>
                  </a:moveTo>
                  <a:cubicBezTo>
                    <a:pt x="1733" y="355"/>
                    <a:pt x="1707" y="346"/>
                    <a:pt x="1676" y="346"/>
                  </a:cubicBezTo>
                  <a:cubicBezTo>
                    <a:pt x="1623" y="346"/>
                    <a:pt x="1593" y="378"/>
                    <a:pt x="1593" y="414"/>
                  </a:cubicBezTo>
                  <a:cubicBezTo>
                    <a:pt x="1593" y="457"/>
                    <a:pt x="1628" y="472"/>
                    <a:pt x="1672" y="486"/>
                  </a:cubicBezTo>
                  <a:cubicBezTo>
                    <a:pt x="1718" y="500"/>
                    <a:pt x="1746" y="510"/>
                    <a:pt x="1746" y="547"/>
                  </a:cubicBezTo>
                  <a:cubicBezTo>
                    <a:pt x="1746" y="579"/>
                    <a:pt x="1719" y="601"/>
                    <a:pt x="1679" y="601"/>
                  </a:cubicBezTo>
                  <a:cubicBezTo>
                    <a:pt x="1652" y="601"/>
                    <a:pt x="1622" y="591"/>
                    <a:pt x="1598" y="572"/>
                  </a:cubicBezTo>
                  <a:cubicBezTo>
                    <a:pt x="1596" y="574"/>
                    <a:pt x="1596" y="589"/>
                    <a:pt x="1598" y="591"/>
                  </a:cubicBezTo>
                  <a:cubicBezTo>
                    <a:pt x="1621" y="609"/>
                    <a:pt x="1652" y="618"/>
                    <a:pt x="1679" y="618"/>
                  </a:cubicBezTo>
                  <a:cubicBezTo>
                    <a:pt x="1729" y="618"/>
                    <a:pt x="1766" y="589"/>
                    <a:pt x="1766" y="546"/>
                  </a:cubicBezTo>
                  <a:cubicBezTo>
                    <a:pt x="1766" y="499"/>
                    <a:pt x="1728" y="484"/>
                    <a:pt x="1686" y="471"/>
                  </a:cubicBezTo>
                  <a:cubicBezTo>
                    <a:pt x="1634" y="454"/>
                    <a:pt x="1612" y="445"/>
                    <a:pt x="1612" y="413"/>
                  </a:cubicBezTo>
                  <a:cubicBezTo>
                    <a:pt x="1612" y="386"/>
                    <a:pt x="1636" y="362"/>
                    <a:pt x="1677" y="362"/>
                  </a:cubicBezTo>
                  <a:cubicBezTo>
                    <a:pt x="1705" y="362"/>
                    <a:pt x="1732" y="373"/>
                    <a:pt x="1752" y="391"/>
                  </a:cubicBezTo>
                  <a:cubicBezTo>
                    <a:pt x="1754" y="389"/>
                    <a:pt x="1754" y="375"/>
                    <a:pt x="1752" y="371"/>
                  </a:cubicBezTo>
                </a:path>
              </a:pathLst>
            </a:custGeom>
            <a:solidFill>
              <a:srgbClr val="8082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grpSp>
    </p:spTree>
    <p:extLst>
      <p:ext uri="{BB962C8B-B14F-4D97-AF65-F5344CB8AC3E}">
        <p14:creationId xmlns:p14="http://schemas.microsoft.com/office/powerpoint/2010/main" val="388682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Footer Placeholder 4"/>
          <p:cNvSpPr>
            <a:spLocks noGrp="1"/>
          </p:cNvSpPr>
          <p:nvPr>
            <p:ph type="ftr" sz="quarter" idx="11"/>
          </p:nvPr>
        </p:nvSpPr>
        <p:spPr>
          <a:xfrm>
            <a:off x="4009292" y="6306346"/>
            <a:ext cx="6788273" cy="551654"/>
          </a:xfrm>
          <a:prstGeom prst="rect">
            <a:avLst/>
          </a:prstGeom>
        </p:spPr>
        <p:txBody>
          <a:bodyPr/>
          <a:lstStyle/>
          <a:p>
            <a:r>
              <a:rPr lang="en-AU"/>
              <a:t>How to manage online risk | 9 March 2017 |</a:t>
            </a:r>
          </a:p>
        </p:txBody>
      </p:sp>
      <p:sp>
        <p:nvSpPr>
          <p:cNvPr id="8" name="Slide Number Placeholder 5"/>
          <p:cNvSpPr>
            <a:spLocks noGrp="1"/>
          </p:cNvSpPr>
          <p:nvPr>
            <p:ph type="sldNum" sz="quarter" idx="12"/>
          </p:nvPr>
        </p:nvSpPr>
        <p:spPr>
          <a:xfrm>
            <a:off x="10810875" y="6306346"/>
            <a:ext cx="535782" cy="551654"/>
          </a:xfrm>
          <a:prstGeom prst="rect">
            <a:avLst/>
          </a:prstGeom>
        </p:spPr>
        <p:txBody>
          <a:bodyPr/>
          <a:lstStyle/>
          <a:p>
            <a:r>
              <a:rPr lang="en-AU"/>
              <a:t> Page </a:t>
            </a:r>
            <a:fld id="{A1A3A419-46F7-4840-8C39-0FB8F6169D0F}" type="slidenum">
              <a:rPr lang="en-AU" smtClean="0"/>
              <a:pPr/>
              <a:t>‹#›</a:t>
            </a:fld>
            <a:endParaRPr lang="en-AU"/>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99029" y="175187"/>
            <a:ext cx="1695760" cy="630475"/>
          </a:xfrm>
          <a:prstGeom prst="rect">
            <a:avLst/>
          </a:prstGeom>
        </p:spPr>
      </p:pic>
    </p:spTree>
    <p:extLst>
      <p:ext uri="{BB962C8B-B14F-4D97-AF65-F5344CB8AC3E}">
        <p14:creationId xmlns:p14="http://schemas.microsoft.com/office/powerpoint/2010/main" val="2844010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6" name="Content Placeholder 5"/>
          <p:cNvSpPr>
            <a:spLocks noGrp="1"/>
          </p:cNvSpPr>
          <p:nvPr>
            <p:ph sz="quarter" idx="12" hasCustomPrompt="1"/>
          </p:nvPr>
        </p:nvSpPr>
        <p:spPr>
          <a:xfrm>
            <a:off x="900000" y="1832400"/>
            <a:ext cx="5862750" cy="4186800"/>
          </a:xfrm>
        </p:spPr>
        <p:txBody>
          <a:body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8"/>
          <p:cNvSpPr>
            <a:spLocks noGrp="1"/>
          </p:cNvSpPr>
          <p:nvPr>
            <p:ph type="pic" sz="quarter" idx="13" hasCustomPrompt="1"/>
          </p:nvPr>
        </p:nvSpPr>
        <p:spPr bwMode="gray">
          <a:xfrm>
            <a:off x="7591425" y="1914525"/>
            <a:ext cx="3686175" cy="4029075"/>
          </a:xfrm>
          <a:solidFill>
            <a:srgbClr val="E6E7E8"/>
          </a:solidFill>
        </p:spPr>
        <p:txBody>
          <a:bodyPr/>
          <a:lstStyle>
            <a:lvl1pPr algn="ctr">
              <a:spcAft>
                <a:spcPts val="0"/>
              </a:spcAft>
              <a:defRPr sz="1800"/>
            </a:lvl1pPr>
          </a:lstStyle>
          <a:p>
            <a:r>
              <a:rPr lang="en-US"/>
              <a:t>Left click the centre</a:t>
            </a:r>
            <a:br>
              <a:rPr lang="en-US"/>
            </a:br>
            <a:r>
              <a:rPr lang="en-US"/>
              <a:t>icon to insert an image</a:t>
            </a:r>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9803" y="6011692"/>
            <a:ext cx="1275267" cy="550490"/>
          </a:xfrm>
          <a:prstGeom prst="rect">
            <a:avLst/>
          </a:prstGeom>
        </p:spPr>
      </p:pic>
      <p:sp>
        <p:nvSpPr>
          <p:cNvPr id="10" name="Footer Placeholder 4"/>
          <p:cNvSpPr>
            <a:spLocks noGrp="1"/>
          </p:cNvSpPr>
          <p:nvPr>
            <p:ph type="ftr" sz="quarter" idx="11"/>
          </p:nvPr>
        </p:nvSpPr>
        <p:spPr>
          <a:xfrm>
            <a:off x="4009292" y="6306346"/>
            <a:ext cx="6788273" cy="551654"/>
          </a:xfrm>
          <a:prstGeom prst="rect">
            <a:avLst/>
          </a:prstGeom>
        </p:spPr>
        <p:txBody>
          <a:bodyPr/>
          <a:lstStyle/>
          <a:p>
            <a:r>
              <a:rPr lang="en-AU"/>
              <a:t>How to manage online risk | 9 March 2017 |</a:t>
            </a:r>
          </a:p>
        </p:txBody>
      </p:sp>
      <p:sp>
        <p:nvSpPr>
          <p:cNvPr id="11" name="Slide Number Placeholder 5"/>
          <p:cNvSpPr>
            <a:spLocks noGrp="1"/>
          </p:cNvSpPr>
          <p:nvPr>
            <p:ph type="sldNum" sz="quarter" idx="14"/>
          </p:nvPr>
        </p:nvSpPr>
        <p:spPr>
          <a:xfrm>
            <a:off x="10810875" y="6306346"/>
            <a:ext cx="535782" cy="551654"/>
          </a:xfrm>
          <a:prstGeom prst="rect">
            <a:avLst/>
          </a:prstGeom>
        </p:spPr>
        <p:txBody>
          <a:bodyPr/>
          <a:lstStyle/>
          <a:p>
            <a:r>
              <a:rPr lang="en-AU"/>
              <a:t> Page </a:t>
            </a:r>
            <a:fld id="{A1A3A419-46F7-4840-8C39-0FB8F6169D0F}" type="slidenum">
              <a:rPr lang="en-AU" smtClean="0"/>
              <a:pPr/>
              <a:t>‹#›</a:t>
            </a:fld>
            <a:endParaRPr lang="en-AU"/>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99029" y="175187"/>
            <a:ext cx="1695760" cy="630475"/>
          </a:xfrm>
          <a:prstGeom prst="rect">
            <a:avLst/>
          </a:prstGeom>
        </p:spPr>
      </p:pic>
    </p:spTree>
    <p:extLst>
      <p:ext uri="{BB962C8B-B14F-4D97-AF65-F5344CB8AC3E}">
        <p14:creationId xmlns:p14="http://schemas.microsoft.com/office/powerpoint/2010/main" val="870308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Footer Placeholder 2"/>
          <p:cNvSpPr>
            <a:spLocks noGrp="1"/>
          </p:cNvSpPr>
          <p:nvPr>
            <p:ph type="ftr" sz="quarter" idx="10"/>
          </p:nvPr>
        </p:nvSpPr>
        <p:spPr>
          <a:xfrm>
            <a:off x="2190750" y="6306346"/>
            <a:ext cx="8606815" cy="551654"/>
          </a:xfrm>
          <a:prstGeom prst="rect">
            <a:avLst/>
          </a:prstGeom>
        </p:spPr>
        <p:txBody>
          <a:bodyPr/>
          <a:lstStyle/>
          <a:p>
            <a:r>
              <a:rPr lang="en-AU"/>
              <a:t>How to manage online risk | 9 March 2017 |</a:t>
            </a:r>
          </a:p>
        </p:txBody>
      </p:sp>
      <p:sp>
        <p:nvSpPr>
          <p:cNvPr id="4" name="Slide Number Placeholder 3"/>
          <p:cNvSpPr>
            <a:spLocks noGrp="1"/>
          </p:cNvSpPr>
          <p:nvPr>
            <p:ph type="sldNum" sz="quarter" idx="11"/>
          </p:nvPr>
        </p:nvSpPr>
        <p:spPr>
          <a:xfrm>
            <a:off x="10810875" y="6306346"/>
            <a:ext cx="535782" cy="551654"/>
          </a:xfrm>
          <a:prstGeom prst="rect">
            <a:avLst/>
          </a:prstGeom>
        </p:spPr>
        <p:txBody>
          <a:bodyPr/>
          <a:lstStyle/>
          <a:p>
            <a:r>
              <a:rPr lang="en-AU"/>
              <a:t> Page </a:t>
            </a:r>
            <a:fld id="{A1A3A419-46F7-4840-8C39-0FB8F6169D0F}" type="slidenum">
              <a:rPr lang="en-AU" smtClean="0"/>
              <a:pPr/>
              <a:t>‹#›</a:t>
            </a:fld>
            <a:endParaRPr lang="en-AU"/>
          </a:p>
        </p:txBody>
      </p:sp>
    </p:spTree>
    <p:extLst>
      <p:ext uri="{BB962C8B-B14F-4D97-AF65-F5344CB8AC3E}">
        <p14:creationId xmlns:p14="http://schemas.microsoft.com/office/powerpoint/2010/main" val="3595128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2190750" y="6306346"/>
            <a:ext cx="8606815" cy="551654"/>
          </a:xfrm>
          <a:prstGeom prst="rect">
            <a:avLst/>
          </a:prstGeom>
        </p:spPr>
        <p:txBody>
          <a:bodyPr/>
          <a:lstStyle/>
          <a:p>
            <a:r>
              <a:rPr lang="en-AU"/>
              <a:t>How to manage online risk | 9 March 2017 |</a:t>
            </a:r>
          </a:p>
        </p:txBody>
      </p:sp>
      <p:sp>
        <p:nvSpPr>
          <p:cNvPr id="4" name="Slide Number Placeholder 3"/>
          <p:cNvSpPr>
            <a:spLocks noGrp="1"/>
          </p:cNvSpPr>
          <p:nvPr>
            <p:ph type="sldNum" sz="quarter" idx="11"/>
          </p:nvPr>
        </p:nvSpPr>
        <p:spPr>
          <a:xfrm>
            <a:off x="10810875" y="6306346"/>
            <a:ext cx="535782" cy="551654"/>
          </a:xfrm>
          <a:prstGeom prst="rect">
            <a:avLst/>
          </a:prstGeom>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828574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5825" y="428"/>
            <a:ext cx="10460832" cy="1337835"/>
          </a:xfrm>
          <a:prstGeom prst="rect">
            <a:avLst/>
          </a:prstGeom>
        </p:spPr>
        <p:txBody>
          <a:bodyPr vert="horz" lIns="0" tIns="0" rIns="0" bIns="0" rtlCol="0" anchor="b" anchorCtr="0">
            <a:noAutofit/>
          </a:bodyPr>
          <a:lstStyle/>
          <a:p>
            <a:r>
              <a:rPr lang="en-US"/>
              <a:t>Click to edit Master title style</a:t>
            </a:r>
            <a:endParaRPr lang="en-AU"/>
          </a:p>
        </p:txBody>
      </p:sp>
      <p:sp>
        <p:nvSpPr>
          <p:cNvPr id="3" name="Text Placeholder 2"/>
          <p:cNvSpPr>
            <a:spLocks noGrp="1"/>
          </p:cNvSpPr>
          <p:nvPr>
            <p:ph type="body" idx="1"/>
          </p:nvPr>
        </p:nvSpPr>
        <p:spPr>
          <a:xfrm>
            <a:off x="900112" y="1832768"/>
            <a:ext cx="10446545" cy="4187032"/>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p:cNvSpPr>
            <a:spLocks noGrp="1"/>
          </p:cNvSpPr>
          <p:nvPr>
            <p:ph type="ftr" sz="quarter" idx="3"/>
          </p:nvPr>
        </p:nvSpPr>
        <p:spPr>
          <a:xfrm>
            <a:off x="3515096" y="6306346"/>
            <a:ext cx="7282469"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a:t>How to manage online risk | 9 March 2017 |</a:t>
            </a:r>
          </a:p>
        </p:txBody>
      </p:sp>
      <p:sp>
        <p:nvSpPr>
          <p:cNvPr id="6" name="Slide Number Placeholder 5"/>
          <p:cNvSpPr>
            <a:spLocks noGrp="1"/>
          </p:cNvSpPr>
          <p:nvPr>
            <p:ph type="sldNum" sz="quarter" idx="4"/>
          </p:nvPr>
        </p:nvSpPr>
        <p:spPr>
          <a:xfrm>
            <a:off x="10810875" y="6306346"/>
            <a:ext cx="535782"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a:t>Page</a:t>
            </a:r>
            <a:fld id="{A1A3A419-46F7-4840-8C39-0FB8F6169D0F}" type="slidenum">
              <a:rPr lang="en-AU" smtClean="0"/>
              <a:pPr/>
              <a:t>‹#›</a:t>
            </a:fld>
            <a:endParaRPr lang="en-AU"/>
          </a:p>
        </p:txBody>
      </p:sp>
      <p:sp>
        <p:nvSpPr>
          <p:cNvPr id="9" name="wordArt_name"/>
          <p:cNvSpPr>
            <a:spLocks noEditPoints="1"/>
          </p:cNvSpPr>
          <p:nvPr userDrawn="1"/>
        </p:nvSpPr>
        <p:spPr bwMode="black">
          <a:xfrm>
            <a:off x="1268254" y="6196010"/>
            <a:ext cx="670084" cy="230985"/>
          </a:xfrm>
          <a:custGeom>
            <a:avLst/>
            <a:gdLst>
              <a:gd name="T0" fmla="*/ 20 w 1164"/>
              <a:gd name="T1" fmla="*/ 24 h 402"/>
              <a:gd name="T2" fmla="*/ 8 w 1164"/>
              <a:gd name="T3" fmla="*/ 4 h 402"/>
              <a:gd name="T4" fmla="*/ 134 w 1164"/>
              <a:gd name="T5" fmla="*/ 4 h 402"/>
              <a:gd name="T6" fmla="*/ 358 w 1164"/>
              <a:gd name="T7" fmla="*/ 88 h 402"/>
              <a:gd name="T8" fmla="*/ 271 w 1164"/>
              <a:gd name="T9" fmla="*/ 176 h 402"/>
              <a:gd name="T10" fmla="*/ 271 w 1164"/>
              <a:gd name="T11" fmla="*/ 11 h 402"/>
              <a:gd name="T12" fmla="*/ 195 w 1164"/>
              <a:gd name="T13" fmla="*/ 88 h 402"/>
              <a:gd name="T14" fmla="*/ 407 w 1164"/>
              <a:gd name="T15" fmla="*/ 172 h 402"/>
              <a:gd name="T16" fmla="*/ 505 w 1164"/>
              <a:gd name="T17" fmla="*/ 172 h 402"/>
              <a:gd name="T18" fmla="*/ 516 w 1164"/>
              <a:gd name="T19" fmla="*/ 57 h 402"/>
              <a:gd name="T20" fmla="*/ 407 w 1164"/>
              <a:gd name="T21" fmla="*/ 15 h 402"/>
              <a:gd name="T22" fmla="*/ 455 w 1164"/>
              <a:gd name="T23" fmla="*/ 98 h 402"/>
              <a:gd name="T24" fmla="*/ 549 w 1164"/>
              <a:gd name="T25" fmla="*/ 4 h 402"/>
              <a:gd name="T26" fmla="*/ 608 w 1164"/>
              <a:gd name="T27" fmla="*/ 172 h 402"/>
              <a:gd name="T28" fmla="*/ 679 w 1164"/>
              <a:gd name="T29" fmla="*/ 15 h 402"/>
              <a:gd name="T30" fmla="*/ 866 w 1164"/>
              <a:gd name="T31" fmla="*/ 88 h 402"/>
              <a:gd name="T32" fmla="*/ 778 w 1164"/>
              <a:gd name="T33" fmla="*/ 176 h 402"/>
              <a:gd name="T34" fmla="*/ 778 w 1164"/>
              <a:gd name="T35" fmla="*/ 11 h 402"/>
              <a:gd name="T36" fmla="*/ 703 w 1164"/>
              <a:gd name="T37" fmla="*/ 88 h 402"/>
              <a:gd name="T38" fmla="*/ 1021 w 1164"/>
              <a:gd name="T39" fmla="*/ 152 h 402"/>
              <a:gd name="T40" fmla="*/ 896 w 1164"/>
              <a:gd name="T41" fmla="*/ 172 h 402"/>
              <a:gd name="T42" fmla="*/ 1023 w 1164"/>
              <a:gd name="T43" fmla="*/ 172 h 402"/>
              <a:gd name="T44" fmla="*/ 207 w 1164"/>
              <a:gd name="T45" fmla="*/ 387 h 402"/>
              <a:gd name="T46" fmla="*/ 195 w 1164"/>
              <a:gd name="T47" fmla="*/ 398 h 402"/>
              <a:gd name="T48" fmla="*/ 207 w 1164"/>
              <a:gd name="T49" fmla="*/ 387 h 402"/>
              <a:gd name="T50" fmla="*/ 443 w 1164"/>
              <a:gd name="T51" fmla="*/ 317 h 402"/>
              <a:gd name="T52" fmla="*/ 351 w 1164"/>
              <a:gd name="T53" fmla="*/ 241 h 402"/>
              <a:gd name="T54" fmla="*/ 339 w 1164"/>
              <a:gd name="T55" fmla="*/ 230 h 402"/>
              <a:gd name="T56" fmla="*/ 451 w 1164"/>
              <a:gd name="T57" fmla="*/ 387 h 402"/>
              <a:gd name="T58" fmla="*/ 491 w 1164"/>
              <a:gd name="T59" fmla="*/ 398 h 402"/>
              <a:gd name="T60" fmla="*/ 544 w 1164"/>
              <a:gd name="T61" fmla="*/ 230 h 402"/>
              <a:gd name="T62" fmla="*/ 503 w 1164"/>
              <a:gd name="T63" fmla="*/ 241 h 402"/>
              <a:gd name="T64" fmla="*/ 544 w 1164"/>
              <a:gd name="T65" fmla="*/ 387 h 402"/>
              <a:gd name="T66" fmla="*/ 681 w 1164"/>
              <a:gd name="T67" fmla="*/ 307 h 402"/>
              <a:gd name="T68" fmla="*/ 668 w 1164"/>
              <a:gd name="T69" fmla="*/ 398 h 402"/>
              <a:gd name="T70" fmla="*/ 794 w 1164"/>
              <a:gd name="T71" fmla="*/ 317 h 402"/>
              <a:gd name="T72" fmla="*/ 806 w 1164"/>
              <a:gd name="T73" fmla="*/ 230 h 402"/>
              <a:gd name="T74" fmla="*/ 869 w 1164"/>
              <a:gd name="T75" fmla="*/ 230 h 402"/>
              <a:gd name="T76" fmla="*/ 869 w 1164"/>
              <a:gd name="T77" fmla="*/ 398 h 402"/>
              <a:gd name="T78" fmla="*/ 929 w 1164"/>
              <a:gd name="T79" fmla="*/ 230 h 402"/>
              <a:gd name="T80" fmla="*/ 1025 w 1164"/>
              <a:gd name="T81" fmla="*/ 398 h 402"/>
              <a:gd name="T82" fmla="*/ 1067 w 1164"/>
              <a:gd name="T83" fmla="*/ 387 h 402"/>
              <a:gd name="T84" fmla="*/ 1054 w 1164"/>
              <a:gd name="T85" fmla="*/ 398 h 402"/>
              <a:gd name="T86" fmla="*/ 1067 w 1164"/>
              <a:gd name="T87" fmla="*/ 387 h 402"/>
              <a:gd name="T88" fmla="*/ 91 w 1164"/>
              <a:gd name="T89" fmla="*/ 329 h 402"/>
              <a:gd name="T90" fmla="*/ 90 w 1164"/>
              <a:gd name="T91" fmla="*/ 391 h 402"/>
              <a:gd name="T92" fmla="*/ 146 w 1164"/>
              <a:gd name="T93" fmla="*/ 255 h 402"/>
              <a:gd name="T94" fmla="*/ 0 w 1164"/>
              <a:gd name="T95" fmla="*/ 314 h 402"/>
              <a:gd name="T96" fmla="*/ 149 w 1164"/>
              <a:gd name="T97" fmla="*/ 32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4" h="402">
                <a:moveTo>
                  <a:pt x="146" y="172"/>
                </a:moveTo>
                <a:cubicBezTo>
                  <a:pt x="143" y="173"/>
                  <a:pt x="139" y="173"/>
                  <a:pt x="136" y="172"/>
                </a:cubicBezTo>
                <a:cubicBezTo>
                  <a:pt x="20" y="24"/>
                  <a:pt x="20" y="24"/>
                  <a:pt x="20" y="24"/>
                </a:cubicBezTo>
                <a:cubicBezTo>
                  <a:pt x="20" y="172"/>
                  <a:pt x="20" y="172"/>
                  <a:pt x="20" y="172"/>
                </a:cubicBezTo>
                <a:cubicBezTo>
                  <a:pt x="17" y="173"/>
                  <a:pt x="11" y="173"/>
                  <a:pt x="8" y="172"/>
                </a:cubicBezTo>
                <a:cubicBezTo>
                  <a:pt x="8" y="4"/>
                  <a:pt x="8" y="4"/>
                  <a:pt x="8" y="4"/>
                </a:cubicBezTo>
                <a:cubicBezTo>
                  <a:pt x="11" y="3"/>
                  <a:pt x="15" y="3"/>
                  <a:pt x="19" y="4"/>
                </a:cubicBezTo>
                <a:cubicBezTo>
                  <a:pt x="134" y="152"/>
                  <a:pt x="134" y="152"/>
                  <a:pt x="134" y="152"/>
                </a:cubicBezTo>
                <a:cubicBezTo>
                  <a:pt x="134" y="4"/>
                  <a:pt x="134" y="4"/>
                  <a:pt x="134" y="4"/>
                </a:cubicBezTo>
                <a:cubicBezTo>
                  <a:pt x="137" y="3"/>
                  <a:pt x="143" y="3"/>
                  <a:pt x="146" y="4"/>
                </a:cubicBezTo>
                <a:lnTo>
                  <a:pt x="146" y="172"/>
                </a:lnTo>
                <a:close/>
                <a:moveTo>
                  <a:pt x="358" y="88"/>
                </a:moveTo>
                <a:cubicBezTo>
                  <a:pt x="358" y="40"/>
                  <a:pt x="322" y="0"/>
                  <a:pt x="271" y="0"/>
                </a:cubicBezTo>
                <a:cubicBezTo>
                  <a:pt x="219" y="0"/>
                  <a:pt x="183" y="40"/>
                  <a:pt x="183" y="88"/>
                </a:cubicBezTo>
                <a:cubicBezTo>
                  <a:pt x="183" y="136"/>
                  <a:pt x="219" y="176"/>
                  <a:pt x="271" y="176"/>
                </a:cubicBezTo>
                <a:cubicBezTo>
                  <a:pt x="322" y="176"/>
                  <a:pt x="358" y="136"/>
                  <a:pt x="358" y="88"/>
                </a:cubicBezTo>
                <a:moveTo>
                  <a:pt x="195" y="88"/>
                </a:moveTo>
                <a:cubicBezTo>
                  <a:pt x="195" y="44"/>
                  <a:pt x="227" y="11"/>
                  <a:pt x="271" y="11"/>
                </a:cubicBezTo>
                <a:cubicBezTo>
                  <a:pt x="314" y="11"/>
                  <a:pt x="346" y="44"/>
                  <a:pt x="346" y="88"/>
                </a:cubicBezTo>
                <a:cubicBezTo>
                  <a:pt x="346" y="132"/>
                  <a:pt x="314" y="165"/>
                  <a:pt x="271" y="165"/>
                </a:cubicBezTo>
                <a:cubicBezTo>
                  <a:pt x="227" y="165"/>
                  <a:pt x="195" y="132"/>
                  <a:pt x="195" y="88"/>
                </a:cubicBezTo>
                <a:moveTo>
                  <a:pt x="395" y="4"/>
                </a:moveTo>
                <a:cubicBezTo>
                  <a:pt x="395" y="172"/>
                  <a:pt x="395" y="172"/>
                  <a:pt x="395" y="172"/>
                </a:cubicBezTo>
                <a:cubicBezTo>
                  <a:pt x="398" y="173"/>
                  <a:pt x="404" y="173"/>
                  <a:pt x="407" y="172"/>
                </a:cubicBezTo>
                <a:cubicBezTo>
                  <a:pt x="407" y="109"/>
                  <a:pt x="407" y="109"/>
                  <a:pt x="407" y="109"/>
                </a:cubicBezTo>
                <a:cubicBezTo>
                  <a:pt x="457" y="109"/>
                  <a:pt x="457" y="109"/>
                  <a:pt x="457" y="109"/>
                </a:cubicBezTo>
                <a:cubicBezTo>
                  <a:pt x="505" y="172"/>
                  <a:pt x="505" y="172"/>
                  <a:pt x="505" y="172"/>
                </a:cubicBezTo>
                <a:cubicBezTo>
                  <a:pt x="509" y="173"/>
                  <a:pt x="516" y="173"/>
                  <a:pt x="519" y="172"/>
                </a:cubicBezTo>
                <a:cubicBezTo>
                  <a:pt x="470" y="107"/>
                  <a:pt x="470" y="107"/>
                  <a:pt x="470" y="107"/>
                </a:cubicBezTo>
                <a:cubicBezTo>
                  <a:pt x="502" y="102"/>
                  <a:pt x="516" y="81"/>
                  <a:pt x="516" y="57"/>
                </a:cubicBezTo>
                <a:cubicBezTo>
                  <a:pt x="516" y="29"/>
                  <a:pt x="496" y="4"/>
                  <a:pt x="455" y="4"/>
                </a:cubicBezTo>
                <a:lnTo>
                  <a:pt x="395" y="4"/>
                </a:lnTo>
                <a:close/>
                <a:moveTo>
                  <a:pt x="407" y="15"/>
                </a:moveTo>
                <a:cubicBezTo>
                  <a:pt x="455" y="15"/>
                  <a:pt x="455" y="15"/>
                  <a:pt x="455" y="15"/>
                </a:cubicBezTo>
                <a:cubicBezTo>
                  <a:pt x="489" y="15"/>
                  <a:pt x="503" y="34"/>
                  <a:pt x="503" y="57"/>
                </a:cubicBezTo>
                <a:cubicBezTo>
                  <a:pt x="503" y="79"/>
                  <a:pt x="489" y="98"/>
                  <a:pt x="455" y="98"/>
                </a:cubicBezTo>
                <a:cubicBezTo>
                  <a:pt x="407" y="98"/>
                  <a:pt x="407" y="98"/>
                  <a:pt x="407" y="98"/>
                </a:cubicBezTo>
                <a:lnTo>
                  <a:pt x="407" y="15"/>
                </a:lnTo>
                <a:close/>
                <a:moveTo>
                  <a:pt x="549" y="4"/>
                </a:moveTo>
                <a:cubicBezTo>
                  <a:pt x="548" y="7"/>
                  <a:pt x="548" y="11"/>
                  <a:pt x="549" y="15"/>
                </a:cubicBezTo>
                <a:cubicBezTo>
                  <a:pt x="608" y="15"/>
                  <a:pt x="608" y="15"/>
                  <a:pt x="608" y="15"/>
                </a:cubicBezTo>
                <a:cubicBezTo>
                  <a:pt x="608" y="172"/>
                  <a:pt x="608" y="172"/>
                  <a:pt x="608" y="172"/>
                </a:cubicBezTo>
                <a:cubicBezTo>
                  <a:pt x="611" y="173"/>
                  <a:pt x="617" y="173"/>
                  <a:pt x="620" y="172"/>
                </a:cubicBezTo>
                <a:cubicBezTo>
                  <a:pt x="620" y="15"/>
                  <a:pt x="620" y="15"/>
                  <a:pt x="620" y="15"/>
                </a:cubicBezTo>
                <a:cubicBezTo>
                  <a:pt x="679" y="15"/>
                  <a:pt x="679" y="15"/>
                  <a:pt x="679" y="15"/>
                </a:cubicBezTo>
                <a:cubicBezTo>
                  <a:pt x="680" y="11"/>
                  <a:pt x="680" y="7"/>
                  <a:pt x="679" y="4"/>
                </a:cubicBezTo>
                <a:lnTo>
                  <a:pt x="549" y="4"/>
                </a:lnTo>
                <a:close/>
                <a:moveTo>
                  <a:pt x="866" y="88"/>
                </a:moveTo>
                <a:cubicBezTo>
                  <a:pt x="866" y="40"/>
                  <a:pt x="830" y="0"/>
                  <a:pt x="778" y="0"/>
                </a:cubicBezTo>
                <a:cubicBezTo>
                  <a:pt x="726" y="0"/>
                  <a:pt x="690" y="40"/>
                  <a:pt x="690" y="88"/>
                </a:cubicBezTo>
                <a:cubicBezTo>
                  <a:pt x="690" y="136"/>
                  <a:pt x="726" y="176"/>
                  <a:pt x="778" y="176"/>
                </a:cubicBezTo>
                <a:cubicBezTo>
                  <a:pt x="830" y="176"/>
                  <a:pt x="866" y="136"/>
                  <a:pt x="866" y="88"/>
                </a:cubicBezTo>
                <a:moveTo>
                  <a:pt x="703" y="88"/>
                </a:moveTo>
                <a:cubicBezTo>
                  <a:pt x="703" y="44"/>
                  <a:pt x="734" y="11"/>
                  <a:pt x="778" y="11"/>
                </a:cubicBezTo>
                <a:cubicBezTo>
                  <a:pt x="822" y="11"/>
                  <a:pt x="853" y="44"/>
                  <a:pt x="853" y="88"/>
                </a:cubicBezTo>
                <a:cubicBezTo>
                  <a:pt x="853" y="132"/>
                  <a:pt x="822" y="165"/>
                  <a:pt x="778" y="165"/>
                </a:cubicBezTo>
                <a:cubicBezTo>
                  <a:pt x="734" y="165"/>
                  <a:pt x="703" y="132"/>
                  <a:pt x="703" y="88"/>
                </a:cubicBezTo>
                <a:moveTo>
                  <a:pt x="1034" y="4"/>
                </a:moveTo>
                <a:cubicBezTo>
                  <a:pt x="1030" y="3"/>
                  <a:pt x="1024" y="3"/>
                  <a:pt x="1021" y="4"/>
                </a:cubicBezTo>
                <a:cubicBezTo>
                  <a:pt x="1021" y="152"/>
                  <a:pt x="1021" y="152"/>
                  <a:pt x="1021" y="152"/>
                </a:cubicBezTo>
                <a:cubicBezTo>
                  <a:pt x="906" y="4"/>
                  <a:pt x="906" y="4"/>
                  <a:pt x="906" y="4"/>
                </a:cubicBezTo>
                <a:cubicBezTo>
                  <a:pt x="903" y="3"/>
                  <a:pt x="899" y="3"/>
                  <a:pt x="896" y="4"/>
                </a:cubicBezTo>
                <a:cubicBezTo>
                  <a:pt x="896" y="172"/>
                  <a:pt x="896" y="172"/>
                  <a:pt x="896" y="172"/>
                </a:cubicBezTo>
                <a:cubicBezTo>
                  <a:pt x="899" y="173"/>
                  <a:pt x="905" y="173"/>
                  <a:pt x="908" y="172"/>
                </a:cubicBezTo>
                <a:cubicBezTo>
                  <a:pt x="908" y="24"/>
                  <a:pt x="908" y="24"/>
                  <a:pt x="908" y="24"/>
                </a:cubicBezTo>
                <a:cubicBezTo>
                  <a:pt x="1023" y="172"/>
                  <a:pt x="1023" y="172"/>
                  <a:pt x="1023" y="172"/>
                </a:cubicBezTo>
                <a:cubicBezTo>
                  <a:pt x="1026" y="173"/>
                  <a:pt x="1030" y="173"/>
                  <a:pt x="1034" y="172"/>
                </a:cubicBezTo>
                <a:lnTo>
                  <a:pt x="1034" y="4"/>
                </a:lnTo>
                <a:close/>
                <a:moveTo>
                  <a:pt x="207" y="387"/>
                </a:moveTo>
                <a:cubicBezTo>
                  <a:pt x="207" y="230"/>
                  <a:pt x="207" y="230"/>
                  <a:pt x="207" y="230"/>
                </a:cubicBezTo>
                <a:cubicBezTo>
                  <a:pt x="204" y="229"/>
                  <a:pt x="198" y="229"/>
                  <a:pt x="195" y="230"/>
                </a:cubicBezTo>
                <a:cubicBezTo>
                  <a:pt x="195" y="398"/>
                  <a:pt x="195" y="398"/>
                  <a:pt x="195" y="398"/>
                </a:cubicBezTo>
                <a:cubicBezTo>
                  <a:pt x="303" y="398"/>
                  <a:pt x="303" y="398"/>
                  <a:pt x="303" y="398"/>
                </a:cubicBezTo>
                <a:cubicBezTo>
                  <a:pt x="304" y="395"/>
                  <a:pt x="304" y="391"/>
                  <a:pt x="303" y="387"/>
                </a:cubicBezTo>
                <a:lnTo>
                  <a:pt x="207" y="387"/>
                </a:lnTo>
                <a:close/>
                <a:moveTo>
                  <a:pt x="351" y="387"/>
                </a:moveTo>
                <a:cubicBezTo>
                  <a:pt x="351" y="317"/>
                  <a:pt x="351" y="317"/>
                  <a:pt x="351" y="317"/>
                </a:cubicBezTo>
                <a:cubicBezTo>
                  <a:pt x="443" y="317"/>
                  <a:pt x="443" y="317"/>
                  <a:pt x="443" y="317"/>
                </a:cubicBezTo>
                <a:cubicBezTo>
                  <a:pt x="445" y="314"/>
                  <a:pt x="445" y="310"/>
                  <a:pt x="443" y="307"/>
                </a:cubicBezTo>
                <a:cubicBezTo>
                  <a:pt x="351" y="307"/>
                  <a:pt x="351" y="307"/>
                  <a:pt x="351" y="307"/>
                </a:cubicBezTo>
                <a:cubicBezTo>
                  <a:pt x="351" y="241"/>
                  <a:pt x="351" y="241"/>
                  <a:pt x="351" y="241"/>
                </a:cubicBezTo>
                <a:cubicBezTo>
                  <a:pt x="451" y="241"/>
                  <a:pt x="451" y="241"/>
                  <a:pt x="451" y="241"/>
                </a:cubicBezTo>
                <a:cubicBezTo>
                  <a:pt x="452" y="237"/>
                  <a:pt x="452" y="233"/>
                  <a:pt x="451" y="230"/>
                </a:cubicBezTo>
                <a:cubicBezTo>
                  <a:pt x="339" y="230"/>
                  <a:pt x="339" y="230"/>
                  <a:pt x="339" y="230"/>
                </a:cubicBezTo>
                <a:cubicBezTo>
                  <a:pt x="339" y="398"/>
                  <a:pt x="339" y="398"/>
                  <a:pt x="339" y="398"/>
                </a:cubicBezTo>
                <a:cubicBezTo>
                  <a:pt x="451" y="398"/>
                  <a:pt x="451" y="398"/>
                  <a:pt x="451" y="398"/>
                </a:cubicBezTo>
                <a:cubicBezTo>
                  <a:pt x="452" y="395"/>
                  <a:pt x="452" y="391"/>
                  <a:pt x="451" y="387"/>
                </a:cubicBezTo>
                <a:lnTo>
                  <a:pt x="351" y="387"/>
                </a:lnTo>
                <a:close/>
                <a:moveTo>
                  <a:pt x="491" y="230"/>
                </a:moveTo>
                <a:cubicBezTo>
                  <a:pt x="491" y="398"/>
                  <a:pt x="491" y="398"/>
                  <a:pt x="491" y="398"/>
                </a:cubicBezTo>
                <a:cubicBezTo>
                  <a:pt x="544" y="398"/>
                  <a:pt x="544" y="398"/>
                  <a:pt x="544" y="398"/>
                </a:cubicBezTo>
                <a:cubicBezTo>
                  <a:pt x="603" y="398"/>
                  <a:pt x="633" y="359"/>
                  <a:pt x="633" y="314"/>
                </a:cubicBezTo>
                <a:cubicBezTo>
                  <a:pt x="633" y="269"/>
                  <a:pt x="603" y="230"/>
                  <a:pt x="544" y="230"/>
                </a:cubicBezTo>
                <a:lnTo>
                  <a:pt x="491" y="230"/>
                </a:lnTo>
                <a:close/>
                <a:moveTo>
                  <a:pt x="503" y="387"/>
                </a:moveTo>
                <a:cubicBezTo>
                  <a:pt x="503" y="241"/>
                  <a:pt x="503" y="241"/>
                  <a:pt x="503" y="241"/>
                </a:cubicBezTo>
                <a:cubicBezTo>
                  <a:pt x="544" y="241"/>
                  <a:pt x="544" y="241"/>
                  <a:pt x="544" y="241"/>
                </a:cubicBezTo>
                <a:cubicBezTo>
                  <a:pt x="596" y="241"/>
                  <a:pt x="621" y="274"/>
                  <a:pt x="621" y="314"/>
                </a:cubicBezTo>
                <a:cubicBezTo>
                  <a:pt x="621" y="355"/>
                  <a:pt x="596" y="387"/>
                  <a:pt x="544" y="387"/>
                </a:cubicBezTo>
                <a:lnTo>
                  <a:pt x="503" y="387"/>
                </a:lnTo>
                <a:close/>
                <a:moveTo>
                  <a:pt x="794" y="307"/>
                </a:moveTo>
                <a:cubicBezTo>
                  <a:pt x="681" y="307"/>
                  <a:pt x="681" y="307"/>
                  <a:pt x="681" y="307"/>
                </a:cubicBezTo>
                <a:cubicBezTo>
                  <a:pt x="681" y="230"/>
                  <a:pt x="681" y="230"/>
                  <a:pt x="681" y="230"/>
                </a:cubicBezTo>
                <a:cubicBezTo>
                  <a:pt x="678" y="229"/>
                  <a:pt x="672" y="229"/>
                  <a:pt x="668" y="230"/>
                </a:cubicBezTo>
                <a:cubicBezTo>
                  <a:pt x="668" y="398"/>
                  <a:pt x="668" y="398"/>
                  <a:pt x="668" y="398"/>
                </a:cubicBezTo>
                <a:cubicBezTo>
                  <a:pt x="672" y="399"/>
                  <a:pt x="678" y="399"/>
                  <a:pt x="681" y="398"/>
                </a:cubicBezTo>
                <a:cubicBezTo>
                  <a:pt x="681" y="317"/>
                  <a:pt x="681" y="317"/>
                  <a:pt x="681" y="317"/>
                </a:cubicBezTo>
                <a:cubicBezTo>
                  <a:pt x="794" y="317"/>
                  <a:pt x="794" y="317"/>
                  <a:pt x="794" y="317"/>
                </a:cubicBezTo>
                <a:cubicBezTo>
                  <a:pt x="794" y="398"/>
                  <a:pt x="794" y="398"/>
                  <a:pt x="794" y="398"/>
                </a:cubicBezTo>
                <a:cubicBezTo>
                  <a:pt x="797" y="399"/>
                  <a:pt x="803" y="399"/>
                  <a:pt x="806" y="398"/>
                </a:cubicBezTo>
                <a:cubicBezTo>
                  <a:pt x="806" y="230"/>
                  <a:pt x="806" y="230"/>
                  <a:pt x="806" y="230"/>
                </a:cubicBezTo>
                <a:cubicBezTo>
                  <a:pt x="803" y="229"/>
                  <a:pt x="797" y="229"/>
                  <a:pt x="794" y="230"/>
                </a:cubicBezTo>
                <a:lnTo>
                  <a:pt x="794" y="307"/>
                </a:lnTo>
                <a:close/>
                <a:moveTo>
                  <a:pt x="869" y="230"/>
                </a:moveTo>
                <a:cubicBezTo>
                  <a:pt x="866" y="229"/>
                  <a:pt x="860" y="229"/>
                  <a:pt x="857" y="230"/>
                </a:cubicBezTo>
                <a:cubicBezTo>
                  <a:pt x="857" y="398"/>
                  <a:pt x="857" y="398"/>
                  <a:pt x="857" y="398"/>
                </a:cubicBezTo>
                <a:cubicBezTo>
                  <a:pt x="860" y="399"/>
                  <a:pt x="866" y="399"/>
                  <a:pt x="869" y="398"/>
                </a:cubicBezTo>
                <a:lnTo>
                  <a:pt x="869" y="230"/>
                </a:lnTo>
                <a:close/>
                <a:moveTo>
                  <a:pt x="929" y="387"/>
                </a:moveTo>
                <a:cubicBezTo>
                  <a:pt x="929" y="230"/>
                  <a:pt x="929" y="230"/>
                  <a:pt x="929" y="230"/>
                </a:cubicBezTo>
                <a:cubicBezTo>
                  <a:pt x="926" y="229"/>
                  <a:pt x="920" y="229"/>
                  <a:pt x="917" y="230"/>
                </a:cubicBezTo>
                <a:cubicBezTo>
                  <a:pt x="917" y="398"/>
                  <a:pt x="917" y="398"/>
                  <a:pt x="917" y="398"/>
                </a:cubicBezTo>
                <a:cubicBezTo>
                  <a:pt x="1025" y="398"/>
                  <a:pt x="1025" y="398"/>
                  <a:pt x="1025" y="398"/>
                </a:cubicBezTo>
                <a:cubicBezTo>
                  <a:pt x="1026" y="395"/>
                  <a:pt x="1026" y="391"/>
                  <a:pt x="1025" y="387"/>
                </a:cubicBezTo>
                <a:lnTo>
                  <a:pt x="929" y="387"/>
                </a:lnTo>
                <a:close/>
                <a:moveTo>
                  <a:pt x="1067" y="387"/>
                </a:moveTo>
                <a:cubicBezTo>
                  <a:pt x="1067" y="230"/>
                  <a:pt x="1067" y="230"/>
                  <a:pt x="1067" y="230"/>
                </a:cubicBezTo>
                <a:cubicBezTo>
                  <a:pt x="1063" y="229"/>
                  <a:pt x="1058" y="229"/>
                  <a:pt x="1054" y="230"/>
                </a:cubicBezTo>
                <a:cubicBezTo>
                  <a:pt x="1054" y="398"/>
                  <a:pt x="1054" y="398"/>
                  <a:pt x="1054" y="398"/>
                </a:cubicBezTo>
                <a:cubicBezTo>
                  <a:pt x="1162" y="398"/>
                  <a:pt x="1162" y="398"/>
                  <a:pt x="1162" y="398"/>
                </a:cubicBezTo>
                <a:cubicBezTo>
                  <a:pt x="1164" y="395"/>
                  <a:pt x="1164" y="391"/>
                  <a:pt x="1162" y="387"/>
                </a:cubicBezTo>
                <a:lnTo>
                  <a:pt x="1067" y="387"/>
                </a:lnTo>
                <a:close/>
                <a:moveTo>
                  <a:pt x="137" y="318"/>
                </a:moveTo>
                <a:cubicBezTo>
                  <a:pt x="91" y="318"/>
                  <a:pt x="91" y="318"/>
                  <a:pt x="91" y="318"/>
                </a:cubicBezTo>
                <a:cubicBezTo>
                  <a:pt x="90" y="321"/>
                  <a:pt x="90" y="325"/>
                  <a:pt x="91" y="329"/>
                </a:cubicBezTo>
                <a:cubicBezTo>
                  <a:pt x="137" y="329"/>
                  <a:pt x="137" y="329"/>
                  <a:pt x="137" y="329"/>
                </a:cubicBezTo>
                <a:cubicBezTo>
                  <a:pt x="137" y="379"/>
                  <a:pt x="137" y="379"/>
                  <a:pt x="137" y="379"/>
                </a:cubicBezTo>
                <a:cubicBezTo>
                  <a:pt x="125" y="387"/>
                  <a:pt x="107" y="391"/>
                  <a:pt x="90" y="391"/>
                </a:cubicBezTo>
                <a:cubicBezTo>
                  <a:pt x="45" y="391"/>
                  <a:pt x="13" y="358"/>
                  <a:pt x="13" y="314"/>
                </a:cubicBezTo>
                <a:cubicBezTo>
                  <a:pt x="13" y="271"/>
                  <a:pt x="45" y="237"/>
                  <a:pt x="90" y="237"/>
                </a:cubicBezTo>
                <a:cubicBezTo>
                  <a:pt x="111" y="237"/>
                  <a:pt x="131" y="243"/>
                  <a:pt x="146" y="255"/>
                </a:cubicBezTo>
                <a:cubicBezTo>
                  <a:pt x="148" y="253"/>
                  <a:pt x="147" y="245"/>
                  <a:pt x="146" y="243"/>
                </a:cubicBezTo>
                <a:cubicBezTo>
                  <a:pt x="132" y="232"/>
                  <a:pt x="111" y="226"/>
                  <a:pt x="89" y="226"/>
                </a:cubicBezTo>
                <a:cubicBezTo>
                  <a:pt x="36" y="226"/>
                  <a:pt x="0" y="266"/>
                  <a:pt x="0" y="314"/>
                </a:cubicBezTo>
                <a:cubicBezTo>
                  <a:pt x="0" y="362"/>
                  <a:pt x="36" y="402"/>
                  <a:pt x="89" y="402"/>
                </a:cubicBezTo>
                <a:cubicBezTo>
                  <a:pt x="111" y="402"/>
                  <a:pt x="135" y="396"/>
                  <a:pt x="149" y="385"/>
                </a:cubicBezTo>
                <a:cubicBezTo>
                  <a:pt x="149" y="329"/>
                  <a:pt x="149" y="329"/>
                  <a:pt x="149" y="329"/>
                </a:cubicBezTo>
                <a:cubicBezTo>
                  <a:pt x="149" y="318"/>
                  <a:pt x="149" y="318"/>
                  <a:pt x="149" y="318"/>
                </a:cubicBezTo>
                <a:lnTo>
                  <a:pt x="137" y="318"/>
                </a:lnTo>
                <a:close/>
              </a:path>
            </a:pathLst>
          </a:custGeom>
          <a:solidFill>
            <a:srgbClr val="221E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 name="wordArt_N"/>
          <p:cNvSpPr>
            <a:spLocks noEditPoints="1"/>
          </p:cNvSpPr>
          <p:nvPr userDrawn="1"/>
        </p:nvSpPr>
        <p:spPr bwMode="gray">
          <a:xfrm>
            <a:off x="900113" y="6153618"/>
            <a:ext cx="323638" cy="27337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B9BB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pic>
        <p:nvPicPr>
          <p:cNvPr id="8" name="Picture 7"/>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39803" y="6011692"/>
            <a:ext cx="1275267" cy="550490"/>
          </a:xfrm>
          <a:prstGeom prst="rect">
            <a:avLst/>
          </a:prstGeom>
        </p:spPr>
      </p:pic>
    </p:spTree>
    <p:extLst>
      <p:ext uri="{BB962C8B-B14F-4D97-AF65-F5344CB8AC3E}">
        <p14:creationId xmlns:p14="http://schemas.microsoft.com/office/powerpoint/2010/main" val="2765826104"/>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4" r:id="rId4"/>
    <p:sldLayoutId id="2147483653" r:id="rId5"/>
    <p:sldLayoutId id="2147483655" r:id="rId6"/>
  </p:sldLayoutIdLst>
  <p:hf hdr="0" dt="0"/>
  <p:txStyles>
    <p:titleStyle>
      <a:lvl1pPr algn="l" defTabSz="914400" rtl="0" eaLnBrk="1" latinLnBrk="0" hangingPunct="1">
        <a:lnSpc>
          <a:spcPct val="90000"/>
        </a:lnSpc>
        <a:spcBef>
          <a:spcPct val="0"/>
        </a:spcBef>
        <a:buNone/>
        <a:defRPr sz="3500" kern="1200" baseline="0">
          <a:solidFill>
            <a:srgbClr val="2EAFA5"/>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0"/>
        </a:spcBef>
        <a:spcAft>
          <a:spcPts val="1100"/>
        </a:spcAft>
        <a:buFontTx/>
        <a:buNone/>
        <a:defRPr sz="3500" kern="1200" baseline="0">
          <a:solidFill>
            <a:srgbClr val="777A7B"/>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1000"/>
        </a:lnSpc>
        <a:spcBef>
          <a:spcPts val="0"/>
        </a:spcBef>
        <a:spcAft>
          <a:spcPts val="1000"/>
        </a:spcAft>
        <a:buFontTx/>
        <a:buNone/>
        <a:defRPr sz="2200" kern="1200" baseline="0">
          <a:solidFill>
            <a:srgbClr val="777A7B"/>
          </a:solidFill>
          <a:latin typeface="Arial" panose="020B0604020202020204" pitchFamily="34" charset="0"/>
          <a:ea typeface="+mn-ea"/>
          <a:cs typeface="Arial" panose="020B0604020202020204" pitchFamily="34" charset="0"/>
        </a:defRPr>
      </a:lvl2pPr>
      <a:lvl3pPr marL="179388" indent="-179388" algn="l" defTabSz="914400" rtl="0" eaLnBrk="1" latinLnBrk="0" hangingPunct="1">
        <a:lnSpc>
          <a:spcPct val="90000"/>
        </a:lnSpc>
        <a:spcBef>
          <a:spcPts val="500"/>
        </a:spcBef>
        <a:spcAft>
          <a:spcPts val="300"/>
        </a:spcAft>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3pPr>
      <a:lvl4pPr marL="46990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4pPr>
      <a:lvl5pPr marL="75565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5825" y="428"/>
            <a:ext cx="10460832" cy="1337835"/>
          </a:xfrm>
          <a:prstGeom prst="rect">
            <a:avLst/>
          </a:prstGeom>
        </p:spPr>
        <p:txBody>
          <a:bodyPr vert="horz" lIns="0" tIns="0" rIns="0" bIns="0" rtlCol="0" anchor="b" anchorCtr="0">
            <a:noAutofit/>
          </a:bodyPr>
          <a:lstStyle/>
          <a:p>
            <a:r>
              <a:rPr lang="en-US"/>
              <a:t>Click to edit Master title style</a:t>
            </a:r>
            <a:endParaRPr lang="en-AU"/>
          </a:p>
        </p:txBody>
      </p:sp>
      <p:sp>
        <p:nvSpPr>
          <p:cNvPr id="3" name="Text Placeholder 2"/>
          <p:cNvSpPr>
            <a:spLocks noGrp="1"/>
          </p:cNvSpPr>
          <p:nvPr>
            <p:ph type="body" idx="1"/>
          </p:nvPr>
        </p:nvSpPr>
        <p:spPr>
          <a:xfrm>
            <a:off x="900112" y="1832768"/>
            <a:ext cx="10446545" cy="4187032"/>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wordArt_name"/>
          <p:cNvSpPr>
            <a:spLocks noEditPoints="1"/>
          </p:cNvSpPr>
          <p:nvPr userDrawn="1"/>
        </p:nvSpPr>
        <p:spPr bwMode="black">
          <a:xfrm>
            <a:off x="1268254" y="6196010"/>
            <a:ext cx="670084" cy="230985"/>
          </a:xfrm>
          <a:custGeom>
            <a:avLst/>
            <a:gdLst>
              <a:gd name="T0" fmla="*/ 20 w 1164"/>
              <a:gd name="T1" fmla="*/ 24 h 402"/>
              <a:gd name="T2" fmla="*/ 8 w 1164"/>
              <a:gd name="T3" fmla="*/ 4 h 402"/>
              <a:gd name="T4" fmla="*/ 134 w 1164"/>
              <a:gd name="T5" fmla="*/ 4 h 402"/>
              <a:gd name="T6" fmla="*/ 358 w 1164"/>
              <a:gd name="T7" fmla="*/ 88 h 402"/>
              <a:gd name="T8" fmla="*/ 271 w 1164"/>
              <a:gd name="T9" fmla="*/ 176 h 402"/>
              <a:gd name="T10" fmla="*/ 271 w 1164"/>
              <a:gd name="T11" fmla="*/ 11 h 402"/>
              <a:gd name="T12" fmla="*/ 195 w 1164"/>
              <a:gd name="T13" fmla="*/ 88 h 402"/>
              <a:gd name="T14" fmla="*/ 407 w 1164"/>
              <a:gd name="T15" fmla="*/ 172 h 402"/>
              <a:gd name="T16" fmla="*/ 505 w 1164"/>
              <a:gd name="T17" fmla="*/ 172 h 402"/>
              <a:gd name="T18" fmla="*/ 516 w 1164"/>
              <a:gd name="T19" fmla="*/ 57 h 402"/>
              <a:gd name="T20" fmla="*/ 407 w 1164"/>
              <a:gd name="T21" fmla="*/ 15 h 402"/>
              <a:gd name="T22" fmla="*/ 455 w 1164"/>
              <a:gd name="T23" fmla="*/ 98 h 402"/>
              <a:gd name="T24" fmla="*/ 549 w 1164"/>
              <a:gd name="T25" fmla="*/ 4 h 402"/>
              <a:gd name="T26" fmla="*/ 608 w 1164"/>
              <a:gd name="T27" fmla="*/ 172 h 402"/>
              <a:gd name="T28" fmla="*/ 679 w 1164"/>
              <a:gd name="T29" fmla="*/ 15 h 402"/>
              <a:gd name="T30" fmla="*/ 866 w 1164"/>
              <a:gd name="T31" fmla="*/ 88 h 402"/>
              <a:gd name="T32" fmla="*/ 778 w 1164"/>
              <a:gd name="T33" fmla="*/ 176 h 402"/>
              <a:gd name="T34" fmla="*/ 778 w 1164"/>
              <a:gd name="T35" fmla="*/ 11 h 402"/>
              <a:gd name="T36" fmla="*/ 703 w 1164"/>
              <a:gd name="T37" fmla="*/ 88 h 402"/>
              <a:gd name="T38" fmla="*/ 1021 w 1164"/>
              <a:gd name="T39" fmla="*/ 152 h 402"/>
              <a:gd name="T40" fmla="*/ 896 w 1164"/>
              <a:gd name="T41" fmla="*/ 172 h 402"/>
              <a:gd name="T42" fmla="*/ 1023 w 1164"/>
              <a:gd name="T43" fmla="*/ 172 h 402"/>
              <a:gd name="T44" fmla="*/ 207 w 1164"/>
              <a:gd name="T45" fmla="*/ 387 h 402"/>
              <a:gd name="T46" fmla="*/ 195 w 1164"/>
              <a:gd name="T47" fmla="*/ 398 h 402"/>
              <a:gd name="T48" fmla="*/ 207 w 1164"/>
              <a:gd name="T49" fmla="*/ 387 h 402"/>
              <a:gd name="T50" fmla="*/ 443 w 1164"/>
              <a:gd name="T51" fmla="*/ 317 h 402"/>
              <a:gd name="T52" fmla="*/ 351 w 1164"/>
              <a:gd name="T53" fmla="*/ 241 h 402"/>
              <a:gd name="T54" fmla="*/ 339 w 1164"/>
              <a:gd name="T55" fmla="*/ 230 h 402"/>
              <a:gd name="T56" fmla="*/ 451 w 1164"/>
              <a:gd name="T57" fmla="*/ 387 h 402"/>
              <a:gd name="T58" fmla="*/ 491 w 1164"/>
              <a:gd name="T59" fmla="*/ 398 h 402"/>
              <a:gd name="T60" fmla="*/ 544 w 1164"/>
              <a:gd name="T61" fmla="*/ 230 h 402"/>
              <a:gd name="T62" fmla="*/ 503 w 1164"/>
              <a:gd name="T63" fmla="*/ 241 h 402"/>
              <a:gd name="T64" fmla="*/ 544 w 1164"/>
              <a:gd name="T65" fmla="*/ 387 h 402"/>
              <a:gd name="T66" fmla="*/ 681 w 1164"/>
              <a:gd name="T67" fmla="*/ 307 h 402"/>
              <a:gd name="T68" fmla="*/ 668 w 1164"/>
              <a:gd name="T69" fmla="*/ 398 h 402"/>
              <a:gd name="T70" fmla="*/ 794 w 1164"/>
              <a:gd name="T71" fmla="*/ 317 h 402"/>
              <a:gd name="T72" fmla="*/ 806 w 1164"/>
              <a:gd name="T73" fmla="*/ 230 h 402"/>
              <a:gd name="T74" fmla="*/ 869 w 1164"/>
              <a:gd name="T75" fmla="*/ 230 h 402"/>
              <a:gd name="T76" fmla="*/ 869 w 1164"/>
              <a:gd name="T77" fmla="*/ 398 h 402"/>
              <a:gd name="T78" fmla="*/ 929 w 1164"/>
              <a:gd name="T79" fmla="*/ 230 h 402"/>
              <a:gd name="T80" fmla="*/ 1025 w 1164"/>
              <a:gd name="T81" fmla="*/ 398 h 402"/>
              <a:gd name="T82" fmla="*/ 1067 w 1164"/>
              <a:gd name="T83" fmla="*/ 387 h 402"/>
              <a:gd name="T84" fmla="*/ 1054 w 1164"/>
              <a:gd name="T85" fmla="*/ 398 h 402"/>
              <a:gd name="T86" fmla="*/ 1067 w 1164"/>
              <a:gd name="T87" fmla="*/ 387 h 402"/>
              <a:gd name="T88" fmla="*/ 91 w 1164"/>
              <a:gd name="T89" fmla="*/ 329 h 402"/>
              <a:gd name="T90" fmla="*/ 90 w 1164"/>
              <a:gd name="T91" fmla="*/ 391 h 402"/>
              <a:gd name="T92" fmla="*/ 146 w 1164"/>
              <a:gd name="T93" fmla="*/ 255 h 402"/>
              <a:gd name="T94" fmla="*/ 0 w 1164"/>
              <a:gd name="T95" fmla="*/ 314 h 402"/>
              <a:gd name="T96" fmla="*/ 149 w 1164"/>
              <a:gd name="T97" fmla="*/ 32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4" h="402">
                <a:moveTo>
                  <a:pt x="146" y="172"/>
                </a:moveTo>
                <a:cubicBezTo>
                  <a:pt x="143" y="173"/>
                  <a:pt x="139" y="173"/>
                  <a:pt x="136" y="172"/>
                </a:cubicBezTo>
                <a:cubicBezTo>
                  <a:pt x="20" y="24"/>
                  <a:pt x="20" y="24"/>
                  <a:pt x="20" y="24"/>
                </a:cubicBezTo>
                <a:cubicBezTo>
                  <a:pt x="20" y="172"/>
                  <a:pt x="20" y="172"/>
                  <a:pt x="20" y="172"/>
                </a:cubicBezTo>
                <a:cubicBezTo>
                  <a:pt x="17" y="173"/>
                  <a:pt x="11" y="173"/>
                  <a:pt x="8" y="172"/>
                </a:cubicBezTo>
                <a:cubicBezTo>
                  <a:pt x="8" y="4"/>
                  <a:pt x="8" y="4"/>
                  <a:pt x="8" y="4"/>
                </a:cubicBezTo>
                <a:cubicBezTo>
                  <a:pt x="11" y="3"/>
                  <a:pt x="15" y="3"/>
                  <a:pt x="19" y="4"/>
                </a:cubicBezTo>
                <a:cubicBezTo>
                  <a:pt x="134" y="152"/>
                  <a:pt x="134" y="152"/>
                  <a:pt x="134" y="152"/>
                </a:cubicBezTo>
                <a:cubicBezTo>
                  <a:pt x="134" y="4"/>
                  <a:pt x="134" y="4"/>
                  <a:pt x="134" y="4"/>
                </a:cubicBezTo>
                <a:cubicBezTo>
                  <a:pt x="137" y="3"/>
                  <a:pt x="143" y="3"/>
                  <a:pt x="146" y="4"/>
                </a:cubicBezTo>
                <a:lnTo>
                  <a:pt x="146" y="172"/>
                </a:lnTo>
                <a:close/>
                <a:moveTo>
                  <a:pt x="358" y="88"/>
                </a:moveTo>
                <a:cubicBezTo>
                  <a:pt x="358" y="40"/>
                  <a:pt x="322" y="0"/>
                  <a:pt x="271" y="0"/>
                </a:cubicBezTo>
                <a:cubicBezTo>
                  <a:pt x="219" y="0"/>
                  <a:pt x="183" y="40"/>
                  <a:pt x="183" y="88"/>
                </a:cubicBezTo>
                <a:cubicBezTo>
                  <a:pt x="183" y="136"/>
                  <a:pt x="219" y="176"/>
                  <a:pt x="271" y="176"/>
                </a:cubicBezTo>
                <a:cubicBezTo>
                  <a:pt x="322" y="176"/>
                  <a:pt x="358" y="136"/>
                  <a:pt x="358" y="88"/>
                </a:cubicBezTo>
                <a:moveTo>
                  <a:pt x="195" y="88"/>
                </a:moveTo>
                <a:cubicBezTo>
                  <a:pt x="195" y="44"/>
                  <a:pt x="227" y="11"/>
                  <a:pt x="271" y="11"/>
                </a:cubicBezTo>
                <a:cubicBezTo>
                  <a:pt x="314" y="11"/>
                  <a:pt x="346" y="44"/>
                  <a:pt x="346" y="88"/>
                </a:cubicBezTo>
                <a:cubicBezTo>
                  <a:pt x="346" y="132"/>
                  <a:pt x="314" y="165"/>
                  <a:pt x="271" y="165"/>
                </a:cubicBezTo>
                <a:cubicBezTo>
                  <a:pt x="227" y="165"/>
                  <a:pt x="195" y="132"/>
                  <a:pt x="195" y="88"/>
                </a:cubicBezTo>
                <a:moveTo>
                  <a:pt x="395" y="4"/>
                </a:moveTo>
                <a:cubicBezTo>
                  <a:pt x="395" y="172"/>
                  <a:pt x="395" y="172"/>
                  <a:pt x="395" y="172"/>
                </a:cubicBezTo>
                <a:cubicBezTo>
                  <a:pt x="398" y="173"/>
                  <a:pt x="404" y="173"/>
                  <a:pt x="407" y="172"/>
                </a:cubicBezTo>
                <a:cubicBezTo>
                  <a:pt x="407" y="109"/>
                  <a:pt x="407" y="109"/>
                  <a:pt x="407" y="109"/>
                </a:cubicBezTo>
                <a:cubicBezTo>
                  <a:pt x="457" y="109"/>
                  <a:pt x="457" y="109"/>
                  <a:pt x="457" y="109"/>
                </a:cubicBezTo>
                <a:cubicBezTo>
                  <a:pt x="505" y="172"/>
                  <a:pt x="505" y="172"/>
                  <a:pt x="505" y="172"/>
                </a:cubicBezTo>
                <a:cubicBezTo>
                  <a:pt x="509" y="173"/>
                  <a:pt x="516" y="173"/>
                  <a:pt x="519" y="172"/>
                </a:cubicBezTo>
                <a:cubicBezTo>
                  <a:pt x="470" y="107"/>
                  <a:pt x="470" y="107"/>
                  <a:pt x="470" y="107"/>
                </a:cubicBezTo>
                <a:cubicBezTo>
                  <a:pt x="502" y="102"/>
                  <a:pt x="516" y="81"/>
                  <a:pt x="516" y="57"/>
                </a:cubicBezTo>
                <a:cubicBezTo>
                  <a:pt x="516" y="29"/>
                  <a:pt x="496" y="4"/>
                  <a:pt x="455" y="4"/>
                </a:cubicBezTo>
                <a:lnTo>
                  <a:pt x="395" y="4"/>
                </a:lnTo>
                <a:close/>
                <a:moveTo>
                  <a:pt x="407" y="15"/>
                </a:moveTo>
                <a:cubicBezTo>
                  <a:pt x="455" y="15"/>
                  <a:pt x="455" y="15"/>
                  <a:pt x="455" y="15"/>
                </a:cubicBezTo>
                <a:cubicBezTo>
                  <a:pt x="489" y="15"/>
                  <a:pt x="503" y="34"/>
                  <a:pt x="503" y="57"/>
                </a:cubicBezTo>
                <a:cubicBezTo>
                  <a:pt x="503" y="79"/>
                  <a:pt x="489" y="98"/>
                  <a:pt x="455" y="98"/>
                </a:cubicBezTo>
                <a:cubicBezTo>
                  <a:pt x="407" y="98"/>
                  <a:pt x="407" y="98"/>
                  <a:pt x="407" y="98"/>
                </a:cubicBezTo>
                <a:lnTo>
                  <a:pt x="407" y="15"/>
                </a:lnTo>
                <a:close/>
                <a:moveTo>
                  <a:pt x="549" y="4"/>
                </a:moveTo>
                <a:cubicBezTo>
                  <a:pt x="548" y="7"/>
                  <a:pt x="548" y="11"/>
                  <a:pt x="549" y="15"/>
                </a:cubicBezTo>
                <a:cubicBezTo>
                  <a:pt x="608" y="15"/>
                  <a:pt x="608" y="15"/>
                  <a:pt x="608" y="15"/>
                </a:cubicBezTo>
                <a:cubicBezTo>
                  <a:pt x="608" y="172"/>
                  <a:pt x="608" y="172"/>
                  <a:pt x="608" y="172"/>
                </a:cubicBezTo>
                <a:cubicBezTo>
                  <a:pt x="611" y="173"/>
                  <a:pt x="617" y="173"/>
                  <a:pt x="620" y="172"/>
                </a:cubicBezTo>
                <a:cubicBezTo>
                  <a:pt x="620" y="15"/>
                  <a:pt x="620" y="15"/>
                  <a:pt x="620" y="15"/>
                </a:cubicBezTo>
                <a:cubicBezTo>
                  <a:pt x="679" y="15"/>
                  <a:pt x="679" y="15"/>
                  <a:pt x="679" y="15"/>
                </a:cubicBezTo>
                <a:cubicBezTo>
                  <a:pt x="680" y="11"/>
                  <a:pt x="680" y="7"/>
                  <a:pt x="679" y="4"/>
                </a:cubicBezTo>
                <a:lnTo>
                  <a:pt x="549" y="4"/>
                </a:lnTo>
                <a:close/>
                <a:moveTo>
                  <a:pt x="866" y="88"/>
                </a:moveTo>
                <a:cubicBezTo>
                  <a:pt x="866" y="40"/>
                  <a:pt x="830" y="0"/>
                  <a:pt x="778" y="0"/>
                </a:cubicBezTo>
                <a:cubicBezTo>
                  <a:pt x="726" y="0"/>
                  <a:pt x="690" y="40"/>
                  <a:pt x="690" y="88"/>
                </a:cubicBezTo>
                <a:cubicBezTo>
                  <a:pt x="690" y="136"/>
                  <a:pt x="726" y="176"/>
                  <a:pt x="778" y="176"/>
                </a:cubicBezTo>
                <a:cubicBezTo>
                  <a:pt x="830" y="176"/>
                  <a:pt x="866" y="136"/>
                  <a:pt x="866" y="88"/>
                </a:cubicBezTo>
                <a:moveTo>
                  <a:pt x="703" y="88"/>
                </a:moveTo>
                <a:cubicBezTo>
                  <a:pt x="703" y="44"/>
                  <a:pt x="734" y="11"/>
                  <a:pt x="778" y="11"/>
                </a:cubicBezTo>
                <a:cubicBezTo>
                  <a:pt x="822" y="11"/>
                  <a:pt x="853" y="44"/>
                  <a:pt x="853" y="88"/>
                </a:cubicBezTo>
                <a:cubicBezTo>
                  <a:pt x="853" y="132"/>
                  <a:pt x="822" y="165"/>
                  <a:pt x="778" y="165"/>
                </a:cubicBezTo>
                <a:cubicBezTo>
                  <a:pt x="734" y="165"/>
                  <a:pt x="703" y="132"/>
                  <a:pt x="703" y="88"/>
                </a:cubicBezTo>
                <a:moveTo>
                  <a:pt x="1034" y="4"/>
                </a:moveTo>
                <a:cubicBezTo>
                  <a:pt x="1030" y="3"/>
                  <a:pt x="1024" y="3"/>
                  <a:pt x="1021" y="4"/>
                </a:cubicBezTo>
                <a:cubicBezTo>
                  <a:pt x="1021" y="152"/>
                  <a:pt x="1021" y="152"/>
                  <a:pt x="1021" y="152"/>
                </a:cubicBezTo>
                <a:cubicBezTo>
                  <a:pt x="906" y="4"/>
                  <a:pt x="906" y="4"/>
                  <a:pt x="906" y="4"/>
                </a:cubicBezTo>
                <a:cubicBezTo>
                  <a:pt x="903" y="3"/>
                  <a:pt x="899" y="3"/>
                  <a:pt x="896" y="4"/>
                </a:cubicBezTo>
                <a:cubicBezTo>
                  <a:pt x="896" y="172"/>
                  <a:pt x="896" y="172"/>
                  <a:pt x="896" y="172"/>
                </a:cubicBezTo>
                <a:cubicBezTo>
                  <a:pt x="899" y="173"/>
                  <a:pt x="905" y="173"/>
                  <a:pt x="908" y="172"/>
                </a:cubicBezTo>
                <a:cubicBezTo>
                  <a:pt x="908" y="24"/>
                  <a:pt x="908" y="24"/>
                  <a:pt x="908" y="24"/>
                </a:cubicBezTo>
                <a:cubicBezTo>
                  <a:pt x="1023" y="172"/>
                  <a:pt x="1023" y="172"/>
                  <a:pt x="1023" y="172"/>
                </a:cubicBezTo>
                <a:cubicBezTo>
                  <a:pt x="1026" y="173"/>
                  <a:pt x="1030" y="173"/>
                  <a:pt x="1034" y="172"/>
                </a:cubicBezTo>
                <a:lnTo>
                  <a:pt x="1034" y="4"/>
                </a:lnTo>
                <a:close/>
                <a:moveTo>
                  <a:pt x="207" y="387"/>
                </a:moveTo>
                <a:cubicBezTo>
                  <a:pt x="207" y="230"/>
                  <a:pt x="207" y="230"/>
                  <a:pt x="207" y="230"/>
                </a:cubicBezTo>
                <a:cubicBezTo>
                  <a:pt x="204" y="229"/>
                  <a:pt x="198" y="229"/>
                  <a:pt x="195" y="230"/>
                </a:cubicBezTo>
                <a:cubicBezTo>
                  <a:pt x="195" y="398"/>
                  <a:pt x="195" y="398"/>
                  <a:pt x="195" y="398"/>
                </a:cubicBezTo>
                <a:cubicBezTo>
                  <a:pt x="303" y="398"/>
                  <a:pt x="303" y="398"/>
                  <a:pt x="303" y="398"/>
                </a:cubicBezTo>
                <a:cubicBezTo>
                  <a:pt x="304" y="395"/>
                  <a:pt x="304" y="391"/>
                  <a:pt x="303" y="387"/>
                </a:cubicBezTo>
                <a:lnTo>
                  <a:pt x="207" y="387"/>
                </a:lnTo>
                <a:close/>
                <a:moveTo>
                  <a:pt x="351" y="387"/>
                </a:moveTo>
                <a:cubicBezTo>
                  <a:pt x="351" y="317"/>
                  <a:pt x="351" y="317"/>
                  <a:pt x="351" y="317"/>
                </a:cubicBezTo>
                <a:cubicBezTo>
                  <a:pt x="443" y="317"/>
                  <a:pt x="443" y="317"/>
                  <a:pt x="443" y="317"/>
                </a:cubicBezTo>
                <a:cubicBezTo>
                  <a:pt x="445" y="314"/>
                  <a:pt x="445" y="310"/>
                  <a:pt x="443" y="307"/>
                </a:cubicBezTo>
                <a:cubicBezTo>
                  <a:pt x="351" y="307"/>
                  <a:pt x="351" y="307"/>
                  <a:pt x="351" y="307"/>
                </a:cubicBezTo>
                <a:cubicBezTo>
                  <a:pt x="351" y="241"/>
                  <a:pt x="351" y="241"/>
                  <a:pt x="351" y="241"/>
                </a:cubicBezTo>
                <a:cubicBezTo>
                  <a:pt x="451" y="241"/>
                  <a:pt x="451" y="241"/>
                  <a:pt x="451" y="241"/>
                </a:cubicBezTo>
                <a:cubicBezTo>
                  <a:pt x="452" y="237"/>
                  <a:pt x="452" y="233"/>
                  <a:pt x="451" y="230"/>
                </a:cubicBezTo>
                <a:cubicBezTo>
                  <a:pt x="339" y="230"/>
                  <a:pt x="339" y="230"/>
                  <a:pt x="339" y="230"/>
                </a:cubicBezTo>
                <a:cubicBezTo>
                  <a:pt x="339" y="398"/>
                  <a:pt x="339" y="398"/>
                  <a:pt x="339" y="398"/>
                </a:cubicBezTo>
                <a:cubicBezTo>
                  <a:pt x="451" y="398"/>
                  <a:pt x="451" y="398"/>
                  <a:pt x="451" y="398"/>
                </a:cubicBezTo>
                <a:cubicBezTo>
                  <a:pt x="452" y="395"/>
                  <a:pt x="452" y="391"/>
                  <a:pt x="451" y="387"/>
                </a:cubicBezTo>
                <a:lnTo>
                  <a:pt x="351" y="387"/>
                </a:lnTo>
                <a:close/>
                <a:moveTo>
                  <a:pt x="491" y="230"/>
                </a:moveTo>
                <a:cubicBezTo>
                  <a:pt x="491" y="398"/>
                  <a:pt x="491" y="398"/>
                  <a:pt x="491" y="398"/>
                </a:cubicBezTo>
                <a:cubicBezTo>
                  <a:pt x="544" y="398"/>
                  <a:pt x="544" y="398"/>
                  <a:pt x="544" y="398"/>
                </a:cubicBezTo>
                <a:cubicBezTo>
                  <a:pt x="603" y="398"/>
                  <a:pt x="633" y="359"/>
                  <a:pt x="633" y="314"/>
                </a:cubicBezTo>
                <a:cubicBezTo>
                  <a:pt x="633" y="269"/>
                  <a:pt x="603" y="230"/>
                  <a:pt x="544" y="230"/>
                </a:cubicBezTo>
                <a:lnTo>
                  <a:pt x="491" y="230"/>
                </a:lnTo>
                <a:close/>
                <a:moveTo>
                  <a:pt x="503" y="387"/>
                </a:moveTo>
                <a:cubicBezTo>
                  <a:pt x="503" y="241"/>
                  <a:pt x="503" y="241"/>
                  <a:pt x="503" y="241"/>
                </a:cubicBezTo>
                <a:cubicBezTo>
                  <a:pt x="544" y="241"/>
                  <a:pt x="544" y="241"/>
                  <a:pt x="544" y="241"/>
                </a:cubicBezTo>
                <a:cubicBezTo>
                  <a:pt x="596" y="241"/>
                  <a:pt x="621" y="274"/>
                  <a:pt x="621" y="314"/>
                </a:cubicBezTo>
                <a:cubicBezTo>
                  <a:pt x="621" y="355"/>
                  <a:pt x="596" y="387"/>
                  <a:pt x="544" y="387"/>
                </a:cubicBezTo>
                <a:lnTo>
                  <a:pt x="503" y="387"/>
                </a:lnTo>
                <a:close/>
                <a:moveTo>
                  <a:pt x="794" y="307"/>
                </a:moveTo>
                <a:cubicBezTo>
                  <a:pt x="681" y="307"/>
                  <a:pt x="681" y="307"/>
                  <a:pt x="681" y="307"/>
                </a:cubicBezTo>
                <a:cubicBezTo>
                  <a:pt x="681" y="230"/>
                  <a:pt x="681" y="230"/>
                  <a:pt x="681" y="230"/>
                </a:cubicBezTo>
                <a:cubicBezTo>
                  <a:pt x="678" y="229"/>
                  <a:pt x="672" y="229"/>
                  <a:pt x="668" y="230"/>
                </a:cubicBezTo>
                <a:cubicBezTo>
                  <a:pt x="668" y="398"/>
                  <a:pt x="668" y="398"/>
                  <a:pt x="668" y="398"/>
                </a:cubicBezTo>
                <a:cubicBezTo>
                  <a:pt x="672" y="399"/>
                  <a:pt x="678" y="399"/>
                  <a:pt x="681" y="398"/>
                </a:cubicBezTo>
                <a:cubicBezTo>
                  <a:pt x="681" y="317"/>
                  <a:pt x="681" y="317"/>
                  <a:pt x="681" y="317"/>
                </a:cubicBezTo>
                <a:cubicBezTo>
                  <a:pt x="794" y="317"/>
                  <a:pt x="794" y="317"/>
                  <a:pt x="794" y="317"/>
                </a:cubicBezTo>
                <a:cubicBezTo>
                  <a:pt x="794" y="398"/>
                  <a:pt x="794" y="398"/>
                  <a:pt x="794" y="398"/>
                </a:cubicBezTo>
                <a:cubicBezTo>
                  <a:pt x="797" y="399"/>
                  <a:pt x="803" y="399"/>
                  <a:pt x="806" y="398"/>
                </a:cubicBezTo>
                <a:cubicBezTo>
                  <a:pt x="806" y="230"/>
                  <a:pt x="806" y="230"/>
                  <a:pt x="806" y="230"/>
                </a:cubicBezTo>
                <a:cubicBezTo>
                  <a:pt x="803" y="229"/>
                  <a:pt x="797" y="229"/>
                  <a:pt x="794" y="230"/>
                </a:cubicBezTo>
                <a:lnTo>
                  <a:pt x="794" y="307"/>
                </a:lnTo>
                <a:close/>
                <a:moveTo>
                  <a:pt x="869" y="230"/>
                </a:moveTo>
                <a:cubicBezTo>
                  <a:pt x="866" y="229"/>
                  <a:pt x="860" y="229"/>
                  <a:pt x="857" y="230"/>
                </a:cubicBezTo>
                <a:cubicBezTo>
                  <a:pt x="857" y="398"/>
                  <a:pt x="857" y="398"/>
                  <a:pt x="857" y="398"/>
                </a:cubicBezTo>
                <a:cubicBezTo>
                  <a:pt x="860" y="399"/>
                  <a:pt x="866" y="399"/>
                  <a:pt x="869" y="398"/>
                </a:cubicBezTo>
                <a:lnTo>
                  <a:pt x="869" y="230"/>
                </a:lnTo>
                <a:close/>
                <a:moveTo>
                  <a:pt x="929" y="387"/>
                </a:moveTo>
                <a:cubicBezTo>
                  <a:pt x="929" y="230"/>
                  <a:pt x="929" y="230"/>
                  <a:pt x="929" y="230"/>
                </a:cubicBezTo>
                <a:cubicBezTo>
                  <a:pt x="926" y="229"/>
                  <a:pt x="920" y="229"/>
                  <a:pt x="917" y="230"/>
                </a:cubicBezTo>
                <a:cubicBezTo>
                  <a:pt x="917" y="398"/>
                  <a:pt x="917" y="398"/>
                  <a:pt x="917" y="398"/>
                </a:cubicBezTo>
                <a:cubicBezTo>
                  <a:pt x="1025" y="398"/>
                  <a:pt x="1025" y="398"/>
                  <a:pt x="1025" y="398"/>
                </a:cubicBezTo>
                <a:cubicBezTo>
                  <a:pt x="1026" y="395"/>
                  <a:pt x="1026" y="391"/>
                  <a:pt x="1025" y="387"/>
                </a:cubicBezTo>
                <a:lnTo>
                  <a:pt x="929" y="387"/>
                </a:lnTo>
                <a:close/>
                <a:moveTo>
                  <a:pt x="1067" y="387"/>
                </a:moveTo>
                <a:cubicBezTo>
                  <a:pt x="1067" y="230"/>
                  <a:pt x="1067" y="230"/>
                  <a:pt x="1067" y="230"/>
                </a:cubicBezTo>
                <a:cubicBezTo>
                  <a:pt x="1063" y="229"/>
                  <a:pt x="1058" y="229"/>
                  <a:pt x="1054" y="230"/>
                </a:cubicBezTo>
                <a:cubicBezTo>
                  <a:pt x="1054" y="398"/>
                  <a:pt x="1054" y="398"/>
                  <a:pt x="1054" y="398"/>
                </a:cubicBezTo>
                <a:cubicBezTo>
                  <a:pt x="1162" y="398"/>
                  <a:pt x="1162" y="398"/>
                  <a:pt x="1162" y="398"/>
                </a:cubicBezTo>
                <a:cubicBezTo>
                  <a:pt x="1164" y="395"/>
                  <a:pt x="1164" y="391"/>
                  <a:pt x="1162" y="387"/>
                </a:cubicBezTo>
                <a:lnTo>
                  <a:pt x="1067" y="387"/>
                </a:lnTo>
                <a:close/>
                <a:moveTo>
                  <a:pt x="137" y="318"/>
                </a:moveTo>
                <a:cubicBezTo>
                  <a:pt x="91" y="318"/>
                  <a:pt x="91" y="318"/>
                  <a:pt x="91" y="318"/>
                </a:cubicBezTo>
                <a:cubicBezTo>
                  <a:pt x="90" y="321"/>
                  <a:pt x="90" y="325"/>
                  <a:pt x="91" y="329"/>
                </a:cubicBezTo>
                <a:cubicBezTo>
                  <a:pt x="137" y="329"/>
                  <a:pt x="137" y="329"/>
                  <a:pt x="137" y="329"/>
                </a:cubicBezTo>
                <a:cubicBezTo>
                  <a:pt x="137" y="379"/>
                  <a:pt x="137" y="379"/>
                  <a:pt x="137" y="379"/>
                </a:cubicBezTo>
                <a:cubicBezTo>
                  <a:pt x="125" y="387"/>
                  <a:pt x="107" y="391"/>
                  <a:pt x="90" y="391"/>
                </a:cubicBezTo>
                <a:cubicBezTo>
                  <a:pt x="45" y="391"/>
                  <a:pt x="13" y="358"/>
                  <a:pt x="13" y="314"/>
                </a:cubicBezTo>
                <a:cubicBezTo>
                  <a:pt x="13" y="271"/>
                  <a:pt x="45" y="237"/>
                  <a:pt x="90" y="237"/>
                </a:cubicBezTo>
                <a:cubicBezTo>
                  <a:pt x="111" y="237"/>
                  <a:pt x="131" y="243"/>
                  <a:pt x="146" y="255"/>
                </a:cubicBezTo>
                <a:cubicBezTo>
                  <a:pt x="148" y="253"/>
                  <a:pt x="147" y="245"/>
                  <a:pt x="146" y="243"/>
                </a:cubicBezTo>
                <a:cubicBezTo>
                  <a:pt x="132" y="232"/>
                  <a:pt x="111" y="226"/>
                  <a:pt x="89" y="226"/>
                </a:cubicBezTo>
                <a:cubicBezTo>
                  <a:pt x="36" y="226"/>
                  <a:pt x="0" y="266"/>
                  <a:pt x="0" y="314"/>
                </a:cubicBezTo>
                <a:cubicBezTo>
                  <a:pt x="0" y="362"/>
                  <a:pt x="36" y="402"/>
                  <a:pt x="89" y="402"/>
                </a:cubicBezTo>
                <a:cubicBezTo>
                  <a:pt x="111" y="402"/>
                  <a:pt x="135" y="396"/>
                  <a:pt x="149" y="385"/>
                </a:cubicBezTo>
                <a:cubicBezTo>
                  <a:pt x="149" y="329"/>
                  <a:pt x="149" y="329"/>
                  <a:pt x="149" y="329"/>
                </a:cubicBezTo>
                <a:cubicBezTo>
                  <a:pt x="149" y="318"/>
                  <a:pt x="149" y="318"/>
                  <a:pt x="149" y="318"/>
                </a:cubicBezTo>
                <a:lnTo>
                  <a:pt x="137" y="318"/>
                </a:lnTo>
                <a:close/>
              </a:path>
            </a:pathLst>
          </a:custGeom>
          <a:solidFill>
            <a:srgbClr val="221E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sp>
        <p:nvSpPr>
          <p:cNvPr id="10" name="wordArt_N"/>
          <p:cNvSpPr>
            <a:spLocks noEditPoints="1"/>
          </p:cNvSpPr>
          <p:nvPr userDrawn="1"/>
        </p:nvSpPr>
        <p:spPr bwMode="gray">
          <a:xfrm>
            <a:off x="900113" y="6153618"/>
            <a:ext cx="323638" cy="273377"/>
          </a:xfrm>
          <a:custGeom>
            <a:avLst/>
            <a:gdLst>
              <a:gd name="T0" fmla="*/ 564 w 566"/>
              <a:gd name="T1" fmla="*/ 142 h 479"/>
              <a:gd name="T2" fmla="*/ 559 w 566"/>
              <a:gd name="T3" fmla="*/ 144 h 479"/>
              <a:gd name="T4" fmla="*/ 440 w 566"/>
              <a:gd name="T5" fmla="*/ 144 h 479"/>
              <a:gd name="T6" fmla="*/ 358 w 566"/>
              <a:gd name="T7" fmla="*/ 193 h 479"/>
              <a:gd name="T8" fmla="*/ 265 w 566"/>
              <a:gd name="T9" fmla="*/ 77 h 479"/>
              <a:gd name="T10" fmla="*/ 440 w 566"/>
              <a:gd name="T11" fmla="*/ 0 h 479"/>
              <a:gd name="T12" fmla="*/ 559 w 566"/>
              <a:gd name="T13" fmla="*/ 0 h 479"/>
              <a:gd name="T14" fmla="*/ 564 w 566"/>
              <a:gd name="T15" fmla="*/ 3 h 479"/>
              <a:gd name="T16" fmla="*/ 566 w 566"/>
              <a:gd name="T17" fmla="*/ 9 h 479"/>
              <a:gd name="T18" fmla="*/ 566 w 566"/>
              <a:gd name="T19" fmla="*/ 136 h 479"/>
              <a:gd name="T20" fmla="*/ 564 w 566"/>
              <a:gd name="T21" fmla="*/ 142 h 479"/>
              <a:gd name="T22" fmla="*/ 564 w 566"/>
              <a:gd name="T23" fmla="*/ 205 h 479"/>
              <a:gd name="T24" fmla="*/ 559 w 566"/>
              <a:gd name="T25" fmla="*/ 203 h 479"/>
              <a:gd name="T26" fmla="*/ 430 w 566"/>
              <a:gd name="T27" fmla="*/ 203 h 479"/>
              <a:gd name="T28" fmla="*/ 425 w 566"/>
              <a:gd name="T29" fmla="*/ 205 h 479"/>
              <a:gd name="T30" fmla="*/ 422 w 566"/>
              <a:gd name="T31" fmla="*/ 211 h 479"/>
              <a:gd name="T32" fmla="*/ 422 w 566"/>
              <a:gd name="T33" fmla="*/ 211 h 479"/>
              <a:gd name="T34" fmla="*/ 422 w 566"/>
              <a:gd name="T35" fmla="*/ 334 h 479"/>
              <a:gd name="T36" fmla="*/ 413 w 566"/>
              <a:gd name="T37" fmla="*/ 331 h 479"/>
              <a:gd name="T38" fmla="*/ 366 w 566"/>
              <a:gd name="T39" fmla="*/ 298 h 479"/>
              <a:gd name="T40" fmla="*/ 362 w 566"/>
              <a:gd name="T41" fmla="*/ 294 h 479"/>
              <a:gd name="T42" fmla="*/ 130 w 566"/>
              <a:gd name="T43" fmla="*/ 0 h 479"/>
              <a:gd name="T44" fmla="*/ 8 w 566"/>
              <a:gd name="T45" fmla="*/ 0 h 479"/>
              <a:gd name="T46" fmla="*/ 3 w 566"/>
              <a:gd name="T47" fmla="*/ 3 h 479"/>
              <a:gd name="T48" fmla="*/ 0 w 566"/>
              <a:gd name="T49" fmla="*/ 8 h 479"/>
              <a:gd name="T50" fmla="*/ 0 w 566"/>
              <a:gd name="T51" fmla="*/ 471 h 479"/>
              <a:gd name="T52" fmla="*/ 3 w 566"/>
              <a:gd name="T53" fmla="*/ 476 h 479"/>
              <a:gd name="T54" fmla="*/ 8 w 566"/>
              <a:gd name="T55" fmla="*/ 479 h 479"/>
              <a:gd name="T56" fmla="*/ 136 w 566"/>
              <a:gd name="T57" fmla="*/ 479 h 479"/>
              <a:gd name="T58" fmla="*/ 142 w 566"/>
              <a:gd name="T59" fmla="*/ 476 h 479"/>
              <a:gd name="T60" fmla="*/ 144 w 566"/>
              <a:gd name="T61" fmla="*/ 471 h 479"/>
              <a:gd name="T62" fmla="*/ 144 w 566"/>
              <a:gd name="T63" fmla="*/ 251 h 479"/>
              <a:gd name="T64" fmla="*/ 249 w 566"/>
              <a:gd name="T65" fmla="*/ 382 h 479"/>
              <a:gd name="T66" fmla="*/ 249 w 566"/>
              <a:gd name="T67" fmla="*/ 382 h 479"/>
              <a:gd name="T68" fmla="*/ 252 w 566"/>
              <a:gd name="T69" fmla="*/ 386 h 479"/>
              <a:gd name="T70" fmla="*/ 440 w 566"/>
              <a:gd name="T71" fmla="*/ 479 h 479"/>
              <a:gd name="T72" fmla="*/ 558 w 566"/>
              <a:gd name="T73" fmla="*/ 479 h 479"/>
              <a:gd name="T74" fmla="*/ 564 w 566"/>
              <a:gd name="T75" fmla="*/ 476 h 479"/>
              <a:gd name="T76" fmla="*/ 566 w 566"/>
              <a:gd name="T77" fmla="*/ 471 h 479"/>
              <a:gd name="T78" fmla="*/ 566 w 566"/>
              <a:gd name="T79" fmla="*/ 211 h 479"/>
              <a:gd name="T80" fmla="*/ 564 w 566"/>
              <a:gd name="T81" fmla="*/ 20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6" h="479">
                <a:moveTo>
                  <a:pt x="564" y="142"/>
                </a:moveTo>
                <a:cubicBezTo>
                  <a:pt x="562" y="144"/>
                  <a:pt x="560" y="144"/>
                  <a:pt x="559" y="144"/>
                </a:cubicBezTo>
                <a:cubicBezTo>
                  <a:pt x="440" y="144"/>
                  <a:pt x="440" y="144"/>
                  <a:pt x="440" y="144"/>
                </a:cubicBezTo>
                <a:cubicBezTo>
                  <a:pt x="406" y="144"/>
                  <a:pt x="374" y="163"/>
                  <a:pt x="358" y="193"/>
                </a:cubicBezTo>
                <a:cubicBezTo>
                  <a:pt x="265" y="77"/>
                  <a:pt x="265" y="77"/>
                  <a:pt x="265" y="77"/>
                </a:cubicBezTo>
                <a:cubicBezTo>
                  <a:pt x="311" y="28"/>
                  <a:pt x="374" y="0"/>
                  <a:pt x="440" y="0"/>
                </a:cubicBezTo>
                <a:cubicBezTo>
                  <a:pt x="559" y="0"/>
                  <a:pt x="559" y="0"/>
                  <a:pt x="559" y="0"/>
                </a:cubicBezTo>
                <a:cubicBezTo>
                  <a:pt x="560" y="0"/>
                  <a:pt x="562" y="1"/>
                  <a:pt x="564" y="3"/>
                </a:cubicBezTo>
                <a:cubicBezTo>
                  <a:pt x="566" y="4"/>
                  <a:pt x="566" y="6"/>
                  <a:pt x="566" y="9"/>
                </a:cubicBezTo>
                <a:cubicBezTo>
                  <a:pt x="566" y="136"/>
                  <a:pt x="566" y="136"/>
                  <a:pt x="566" y="136"/>
                </a:cubicBezTo>
                <a:cubicBezTo>
                  <a:pt x="566" y="139"/>
                  <a:pt x="566" y="141"/>
                  <a:pt x="564" y="142"/>
                </a:cubicBezTo>
                <a:moveTo>
                  <a:pt x="564" y="205"/>
                </a:moveTo>
                <a:cubicBezTo>
                  <a:pt x="563" y="204"/>
                  <a:pt x="561" y="203"/>
                  <a:pt x="559" y="203"/>
                </a:cubicBezTo>
                <a:cubicBezTo>
                  <a:pt x="430" y="203"/>
                  <a:pt x="430" y="203"/>
                  <a:pt x="430" y="203"/>
                </a:cubicBezTo>
                <a:cubicBezTo>
                  <a:pt x="428" y="203"/>
                  <a:pt x="426" y="204"/>
                  <a:pt x="425" y="205"/>
                </a:cubicBezTo>
                <a:cubicBezTo>
                  <a:pt x="423" y="207"/>
                  <a:pt x="422" y="209"/>
                  <a:pt x="422" y="211"/>
                </a:cubicBezTo>
                <a:cubicBezTo>
                  <a:pt x="422" y="211"/>
                  <a:pt x="422" y="211"/>
                  <a:pt x="422" y="211"/>
                </a:cubicBezTo>
                <a:cubicBezTo>
                  <a:pt x="422" y="334"/>
                  <a:pt x="422" y="334"/>
                  <a:pt x="422" y="334"/>
                </a:cubicBezTo>
                <a:cubicBezTo>
                  <a:pt x="413" y="331"/>
                  <a:pt x="413" y="331"/>
                  <a:pt x="413" y="331"/>
                </a:cubicBezTo>
                <a:cubicBezTo>
                  <a:pt x="394" y="325"/>
                  <a:pt x="378" y="314"/>
                  <a:pt x="366" y="298"/>
                </a:cubicBezTo>
                <a:cubicBezTo>
                  <a:pt x="365" y="297"/>
                  <a:pt x="362" y="294"/>
                  <a:pt x="362" y="294"/>
                </a:cubicBezTo>
                <a:cubicBezTo>
                  <a:pt x="130" y="0"/>
                  <a:pt x="130" y="0"/>
                  <a:pt x="130" y="0"/>
                </a:cubicBezTo>
                <a:cubicBezTo>
                  <a:pt x="8" y="0"/>
                  <a:pt x="8" y="0"/>
                  <a:pt x="8" y="0"/>
                </a:cubicBezTo>
                <a:cubicBezTo>
                  <a:pt x="6" y="0"/>
                  <a:pt x="4" y="1"/>
                  <a:pt x="3" y="3"/>
                </a:cubicBezTo>
                <a:cubicBezTo>
                  <a:pt x="1" y="4"/>
                  <a:pt x="0" y="6"/>
                  <a:pt x="0" y="8"/>
                </a:cubicBezTo>
                <a:cubicBezTo>
                  <a:pt x="0" y="471"/>
                  <a:pt x="0" y="471"/>
                  <a:pt x="0" y="471"/>
                </a:cubicBezTo>
                <a:cubicBezTo>
                  <a:pt x="0" y="473"/>
                  <a:pt x="1" y="475"/>
                  <a:pt x="3" y="476"/>
                </a:cubicBezTo>
                <a:cubicBezTo>
                  <a:pt x="4" y="478"/>
                  <a:pt x="6" y="479"/>
                  <a:pt x="8" y="479"/>
                </a:cubicBezTo>
                <a:cubicBezTo>
                  <a:pt x="136" y="479"/>
                  <a:pt x="136" y="479"/>
                  <a:pt x="136" y="479"/>
                </a:cubicBezTo>
                <a:cubicBezTo>
                  <a:pt x="138" y="479"/>
                  <a:pt x="140" y="478"/>
                  <a:pt x="142" y="476"/>
                </a:cubicBezTo>
                <a:cubicBezTo>
                  <a:pt x="143" y="475"/>
                  <a:pt x="144" y="473"/>
                  <a:pt x="144" y="471"/>
                </a:cubicBezTo>
                <a:cubicBezTo>
                  <a:pt x="144" y="251"/>
                  <a:pt x="144" y="251"/>
                  <a:pt x="144" y="251"/>
                </a:cubicBezTo>
                <a:cubicBezTo>
                  <a:pt x="249" y="382"/>
                  <a:pt x="249" y="382"/>
                  <a:pt x="249" y="382"/>
                </a:cubicBezTo>
                <a:cubicBezTo>
                  <a:pt x="249" y="382"/>
                  <a:pt x="249" y="382"/>
                  <a:pt x="249" y="382"/>
                </a:cubicBezTo>
                <a:cubicBezTo>
                  <a:pt x="252" y="386"/>
                  <a:pt x="252" y="386"/>
                  <a:pt x="252" y="386"/>
                </a:cubicBezTo>
                <a:cubicBezTo>
                  <a:pt x="297" y="445"/>
                  <a:pt x="366" y="479"/>
                  <a:pt x="440" y="479"/>
                </a:cubicBezTo>
                <a:cubicBezTo>
                  <a:pt x="558" y="479"/>
                  <a:pt x="558" y="479"/>
                  <a:pt x="558" y="479"/>
                </a:cubicBezTo>
                <a:cubicBezTo>
                  <a:pt x="561" y="479"/>
                  <a:pt x="562" y="478"/>
                  <a:pt x="564" y="476"/>
                </a:cubicBezTo>
                <a:cubicBezTo>
                  <a:pt x="566" y="475"/>
                  <a:pt x="566" y="473"/>
                  <a:pt x="566" y="471"/>
                </a:cubicBezTo>
                <a:cubicBezTo>
                  <a:pt x="566" y="211"/>
                  <a:pt x="566" y="211"/>
                  <a:pt x="566" y="211"/>
                </a:cubicBezTo>
                <a:cubicBezTo>
                  <a:pt x="566" y="209"/>
                  <a:pt x="566" y="207"/>
                  <a:pt x="564" y="205"/>
                </a:cubicBezTo>
              </a:path>
            </a:pathLst>
          </a:custGeom>
          <a:solidFill>
            <a:srgbClr val="B9BB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prstClr val="black"/>
              </a:solidFill>
            </a:endParaRPr>
          </a:p>
        </p:txBody>
      </p:sp>
      <p:sp>
        <p:nvSpPr>
          <p:cNvPr id="13" name="Footer Placeholder 4"/>
          <p:cNvSpPr>
            <a:spLocks noGrp="1"/>
          </p:cNvSpPr>
          <p:nvPr>
            <p:ph type="ftr" sz="quarter" idx="3"/>
          </p:nvPr>
        </p:nvSpPr>
        <p:spPr>
          <a:xfrm>
            <a:off x="4009292" y="6306346"/>
            <a:ext cx="6788273" cy="551654"/>
          </a:xfrm>
          <a:prstGeom prst="rect">
            <a:avLst/>
          </a:prstGeom>
        </p:spPr>
        <p:txBody>
          <a:bodyPr lIns="0" tIns="0" rIns="0" bIns="0"/>
          <a:lstStyle>
            <a:lvl1pPr marL="0" algn="r" defTabSz="914400" rtl="0" eaLnBrk="1" latinLnBrk="0" hangingPunct="1">
              <a:defRPr lang="en-AU" sz="1000" kern="1200" smtClean="0">
                <a:solidFill>
                  <a:srgbClr val="000100"/>
                </a:solidFill>
                <a:latin typeface="Arial" panose="020B0604020202020204" pitchFamily="34" charset="0"/>
                <a:ea typeface="+mn-ea"/>
                <a:cs typeface="Arial" panose="020B0604020202020204" pitchFamily="34" charset="0"/>
              </a:defRPr>
            </a:lvl1pPr>
          </a:lstStyle>
          <a:p>
            <a:r>
              <a:rPr lang="en-AU"/>
              <a:t>How to manage online risk | 9 March 2017 |</a:t>
            </a:r>
          </a:p>
        </p:txBody>
      </p:sp>
      <p:sp>
        <p:nvSpPr>
          <p:cNvPr id="14" name="Slide Number Placeholder 5"/>
          <p:cNvSpPr>
            <a:spLocks noGrp="1"/>
          </p:cNvSpPr>
          <p:nvPr>
            <p:ph type="sldNum" sz="quarter" idx="4"/>
          </p:nvPr>
        </p:nvSpPr>
        <p:spPr>
          <a:xfrm>
            <a:off x="10810876" y="6306346"/>
            <a:ext cx="535782" cy="551654"/>
          </a:xfrm>
          <a:prstGeom prst="rect">
            <a:avLst/>
          </a:prstGeom>
        </p:spPr>
        <p:txBody>
          <a:bodyPr lIns="0" tIns="0" rIns="0" bIns="0"/>
          <a:lstStyle>
            <a:lvl1pPr>
              <a:defRPr sz="1000" baseline="0">
                <a:latin typeface="Arial" panose="020B0604020202020204" pitchFamily="34" charset="0"/>
              </a:defRPr>
            </a:lvl1pPr>
          </a:lstStyle>
          <a:p>
            <a:pPr algn="r"/>
            <a:r>
              <a:rPr lang="en-AU"/>
              <a:t>Page </a:t>
            </a:r>
            <a:fld id="{A1A3A419-46F7-4840-8C39-0FB8F6169D0F}" type="slidenum">
              <a:rPr lang="en-AU" smtClean="0"/>
              <a:pPr algn="r"/>
              <a:t>‹#›</a:t>
            </a:fld>
            <a:endParaRPr lang="en-AU"/>
          </a:p>
        </p:txBody>
      </p:sp>
    </p:spTree>
    <p:extLst>
      <p:ext uri="{BB962C8B-B14F-4D97-AF65-F5344CB8AC3E}">
        <p14:creationId xmlns:p14="http://schemas.microsoft.com/office/powerpoint/2010/main" val="3774043732"/>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Lst>
  <p:hf hdr="0" dt="0"/>
  <p:txStyles>
    <p:titleStyle>
      <a:lvl1pPr algn="l" defTabSz="914400" rtl="0" eaLnBrk="1" latinLnBrk="0" hangingPunct="1">
        <a:lnSpc>
          <a:spcPct val="90000"/>
        </a:lnSpc>
        <a:spcBef>
          <a:spcPct val="0"/>
        </a:spcBef>
        <a:buNone/>
        <a:defRPr sz="3500" kern="1200" baseline="0">
          <a:solidFill>
            <a:srgbClr val="2EAFA5"/>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0"/>
        </a:spcBef>
        <a:spcAft>
          <a:spcPts val="1100"/>
        </a:spcAft>
        <a:buFontTx/>
        <a:buNone/>
        <a:defRPr sz="3500" kern="1200" baseline="0">
          <a:solidFill>
            <a:srgbClr val="777A7B"/>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1000"/>
        </a:lnSpc>
        <a:spcBef>
          <a:spcPts val="0"/>
        </a:spcBef>
        <a:spcAft>
          <a:spcPts val="1000"/>
        </a:spcAft>
        <a:buFontTx/>
        <a:buNone/>
        <a:defRPr sz="2200" kern="1200" baseline="0">
          <a:solidFill>
            <a:srgbClr val="777A7B"/>
          </a:solidFill>
          <a:latin typeface="Arial" panose="020B0604020202020204" pitchFamily="34" charset="0"/>
          <a:ea typeface="+mn-ea"/>
          <a:cs typeface="Arial" panose="020B0604020202020204" pitchFamily="34" charset="0"/>
        </a:defRPr>
      </a:lvl2pPr>
      <a:lvl3pPr marL="179388" indent="-179388" algn="l" defTabSz="914400" rtl="0" eaLnBrk="1" latinLnBrk="0" hangingPunct="1">
        <a:lnSpc>
          <a:spcPct val="90000"/>
        </a:lnSpc>
        <a:spcBef>
          <a:spcPts val="500"/>
        </a:spcBef>
        <a:spcAft>
          <a:spcPts val="300"/>
        </a:spcAft>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3pPr>
      <a:lvl4pPr marL="46990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4pPr>
      <a:lvl5pPr marL="75565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XZTiN778B-c"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hyperlink" Target="http://www.oaic.gov.au/privacy/privacy-resources/privacy-guides/data-breach-notification-a-guide-to-handling-personal-information-security-breaches"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www.legislation.gov.au/Details/C2016B00173/Explanatory%20Memorandum/Text"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www.law360.com/articles/799293/employee-slip-ups-underlie-most-data-breaches-study-says"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hyperlink" Target="http://www.asd.gov.au/publications/protect/cloud_computing_security_considerations.htm"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hyperlink" Target="http://www.legalcloudcomputingassociation.org/"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hyperlink" Target="http://www.oaic.gov.au/privacy/privacy-resources/privacy-guides/data-breach-notification-a-guide-to-handling-personal-information-security-breaches" TargetMode="Externa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8" Type="http://schemas.openxmlformats.org/officeDocument/2006/relationships/hyperlink" Target="https://www.asd.gov.au/publications/protect/security_tips_for_using_social_media_websites.htm" TargetMode="External"/><Relationship Id="rId3" Type="http://schemas.openxmlformats.org/officeDocument/2006/relationships/hyperlink" Target="https://www.oaic.gov.au/privacy/applying-privacy-law/app-guidelines" TargetMode="External"/><Relationship Id="rId7" Type="http://schemas.openxmlformats.org/officeDocument/2006/relationships/hyperlink" Target="https://www.ag.gov.au/identitysecurity" TargetMode="External"/><Relationship Id="rId2" Type="http://schemas.openxmlformats.org/officeDocument/2006/relationships/hyperlink" Target="https://www.legislation.gov.au/Details/C2016B00173/Explanatory%20Memorandum/Text" TargetMode="External"/><Relationship Id="rId1" Type="http://schemas.openxmlformats.org/officeDocument/2006/relationships/slideLayout" Target="../slideLayouts/slideLayout3.xml"/><Relationship Id="rId6" Type="http://schemas.openxmlformats.org/officeDocument/2006/relationships/hyperlink" Target="https://www.staysmartonline.gov.au/" TargetMode="External"/><Relationship Id="rId5" Type="http://schemas.openxmlformats.org/officeDocument/2006/relationships/hyperlink" Target="http://lawcouncil.asn.au/lawcouncil/cyber-precedent-home" TargetMode="External"/><Relationship Id="rId4" Type="http://schemas.openxmlformats.org/officeDocument/2006/relationships/hyperlink" Target="http://www.oaic.gov.au/privacy/privacy-resources/privacy-guides/data-breach-notification-a-guide-to-handling-personal-information-security-breach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3189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7250" y="428"/>
            <a:ext cx="9381624" cy="3566685"/>
          </a:xfrm>
        </p:spPr>
        <p:txBody>
          <a:bodyPr/>
          <a:lstStyle/>
          <a:p>
            <a:r>
              <a:rPr lang="en-AU"/>
              <a:t/>
            </a:r>
            <a:br>
              <a:rPr lang="en-AU"/>
            </a:br>
            <a:r>
              <a:rPr lang="en-AU"/>
              <a:t/>
            </a:r>
            <a:br>
              <a:rPr lang="en-AU"/>
            </a:br>
            <a:r>
              <a:rPr lang="en-AU"/>
              <a:t>Data Breaches and Social Slander </a:t>
            </a:r>
            <a:br>
              <a:rPr lang="en-AU"/>
            </a:br>
            <a:r>
              <a:rPr lang="en-AU"/>
              <a:t/>
            </a:r>
            <a:br>
              <a:rPr lang="en-AU"/>
            </a:br>
            <a:r>
              <a:rPr lang="en-AU"/>
              <a:t>How to manage online risk</a:t>
            </a:r>
            <a:r>
              <a:rPr lang="en-US"/>
              <a:t/>
            </a:r>
            <a:br>
              <a:rPr lang="en-US"/>
            </a:br>
            <a:endParaRPr lang="en-AU" sz="3600"/>
          </a:p>
        </p:txBody>
      </p:sp>
      <p:sp>
        <p:nvSpPr>
          <p:cNvPr id="3" name="Subtitle 2"/>
          <p:cNvSpPr>
            <a:spLocks noGrp="1"/>
          </p:cNvSpPr>
          <p:nvPr>
            <p:ph type="subTitle" idx="1"/>
          </p:nvPr>
        </p:nvSpPr>
        <p:spPr>
          <a:xfrm>
            <a:off x="829380" y="3640138"/>
            <a:ext cx="8610600" cy="3217862"/>
          </a:xfrm>
        </p:spPr>
        <p:txBody>
          <a:bodyPr/>
          <a:lstStyle/>
          <a:p>
            <a:endParaRPr lang="en-AU"/>
          </a:p>
          <a:p>
            <a:pPr>
              <a:spcAft>
                <a:spcPts val="600"/>
              </a:spcAft>
            </a:pPr>
            <a:r>
              <a:rPr lang="en-AU"/>
              <a:t>Peter Moran				Ian Bloomfield			</a:t>
            </a:r>
          </a:p>
          <a:p>
            <a:pPr>
              <a:spcAft>
                <a:spcPts val="600"/>
              </a:spcAft>
            </a:pPr>
            <a:r>
              <a:rPr lang="en-AU"/>
              <a:t>Principal				Managing Director</a:t>
            </a:r>
          </a:p>
          <a:p>
            <a:pPr>
              <a:spcAft>
                <a:spcPts val="600"/>
              </a:spcAft>
            </a:pPr>
            <a:r>
              <a:rPr lang="en-AU"/>
              <a:t>Norton Gledhill				Ignite Systems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1404" y="5149376"/>
            <a:ext cx="2204720" cy="951704"/>
          </a:xfrm>
          <a:prstGeom prst="rect">
            <a:avLst/>
          </a:prstGeom>
        </p:spPr>
      </p:pic>
      <p:sp>
        <p:nvSpPr>
          <p:cNvPr id="5" name="TextBox 4"/>
          <p:cNvSpPr txBox="1"/>
          <p:nvPr/>
        </p:nvSpPr>
        <p:spPr>
          <a:xfrm>
            <a:off x="5753890" y="6065520"/>
            <a:ext cx="1353256" cy="253916"/>
          </a:xfrm>
          <a:prstGeom prst="rect">
            <a:avLst/>
          </a:prstGeom>
          <a:noFill/>
        </p:spPr>
        <p:txBody>
          <a:bodyPr wrap="none" rtlCol="0">
            <a:spAutoFit/>
          </a:bodyPr>
          <a:lstStyle/>
          <a:p>
            <a:pPr algn="ctr"/>
            <a:r>
              <a:rPr lang="en-AU" sz="1050">
                <a:solidFill>
                  <a:srgbClr val="007CE2"/>
                </a:solidFill>
                <a:latin typeface="Roboto" panose="02000000000000000000" pitchFamily="2" charset="0"/>
                <a:ea typeface="Roboto" panose="02000000000000000000" pitchFamily="2" charset="0"/>
              </a:rPr>
              <a:t>www.ignite.com.au</a:t>
            </a:r>
          </a:p>
        </p:txBody>
      </p:sp>
      <p:sp>
        <p:nvSpPr>
          <p:cNvPr id="11" name="Freeform 5"/>
          <p:cNvSpPr>
            <a:spLocks noEditPoints="1"/>
          </p:cNvSpPr>
          <p:nvPr/>
        </p:nvSpPr>
        <p:spPr bwMode="gray">
          <a:xfrm>
            <a:off x="2241748" y="5287382"/>
            <a:ext cx="1235869" cy="905096"/>
          </a:xfrm>
          <a:custGeom>
            <a:avLst/>
            <a:gdLst>
              <a:gd name="T0" fmla="*/ 237 w 1556"/>
              <a:gd name="T1" fmla="*/ 1089 h 1139"/>
              <a:gd name="T2" fmla="*/ 95 w 1556"/>
              <a:gd name="T3" fmla="*/ 1046 h 1139"/>
              <a:gd name="T4" fmla="*/ 1268 w 1556"/>
              <a:gd name="T5" fmla="*/ 975 h 1139"/>
              <a:gd name="T6" fmla="*/ 1203 w 1556"/>
              <a:gd name="T7" fmla="*/ 960 h 1139"/>
              <a:gd name="T8" fmla="*/ 1020 w 1556"/>
              <a:gd name="T9" fmla="*/ 926 h 1139"/>
              <a:gd name="T10" fmla="*/ 839 w 1556"/>
              <a:gd name="T11" fmla="*/ 980 h 1139"/>
              <a:gd name="T12" fmla="*/ 673 w 1556"/>
              <a:gd name="T13" fmla="*/ 985 h 1139"/>
              <a:gd name="T14" fmla="*/ 619 w 1556"/>
              <a:gd name="T15" fmla="*/ 924 h 1139"/>
              <a:gd name="T16" fmla="*/ 457 w 1556"/>
              <a:gd name="T17" fmla="*/ 955 h 1139"/>
              <a:gd name="T18" fmla="*/ 375 w 1556"/>
              <a:gd name="T19" fmla="*/ 950 h 1139"/>
              <a:gd name="T20" fmla="*/ 215 w 1556"/>
              <a:gd name="T21" fmla="*/ 926 h 1139"/>
              <a:gd name="T22" fmla="*/ 87 w 1556"/>
              <a:gd name="T23" fmla="*/ 955 h 1139"/>
              <a:gd name="T24" fmla="*/ 1468 w 1556"/>
              <a:gd name="T25" fmla="*/ 678 h 1139"/>
              <a:gd name="T26" fmla="*/ 1298 w 1556"/>
              <a:gd name="T27" fmla="*/ 740 h 1139"/>
              <a:gd name="T28" fmla="*/ 1160 w 1556"/>
              <a:gd name="T29" fmla="*/ 726 h 1139"/>
              <a:gd name="T30" fmla="*/ 1108 w 1556"/>
              <a:gd name="T31" fmla="*/ 701 h 1139"/>
              <a:gd name="T32" fmla="*/ 950 w 1556"/>
              <a:gd name="T33" fmla="*/ 769 h 1139"/>
              <a:gd name="T34" fmla="*/ 853 w 1556"/>
              <a:gd name="T35" fmla="*/ 764 h 1139"/>
              <a:gd name="T36" fmla="*/ 683 w 1556"/>
              <a:gd name="T37" fmla="*/ 718 h 1139"/>
              <a:gd name="T38" fmla="*/ 477 w 1556"/>
              <a:gd name="T39" fmla="*/ 739 h 1139"/>
              <a:gd name="T40" fmla="*/ 354 w 1556"/>
              <a:gd name="T41" fmla="*/ 769 h 1139"/>
              <a:gd name="T42" fmla="*/ 275 w 1556"/>
              <a:gd name="T43" fmla="*/ 769 h 1139"/>
              <a:gd name="T44" fmla="*/ 120 w 1556"/>
              <a:gd name="T45" fmla="*/ 739 h 1139"/>
              <a:gd name="T46" fmla="*/ 63 w 1556"/>
              <a:gd name="T47" fmla="*/ 726 h 1139"/>
              <a:gd name="T48" fmla="*/ 1508 w 1556"/>
              <a:gd name="T49" fmla="*/ 598 h 1139"/>
              <a:gd name="T50" fmla="*/ 1390 w 1556"/>
              <a:gd name="T51" fmla="*/ 574 h 1139"/>
              <a:gd name="T52" fmla="*/ 1321 w 1556"/>
              <a:gd name="T53" fmla="*/ 619 h 1139"/>
              <a:gd name="T54" fmla="*/ 1167 w 1556"/>
              <a:gd name="T55" fmla="*/ 617 h 1139"/>
              <a:gd name="T56" fmla="*/ 1033 w 1556"/>
              <a:gd name="T57" fmla="*/ 532 h 1139"/>
              <a:gd name="T58" fmla="*/ 926 w 1556"/>
              <a:gd name="T59" fmla="*/ 566 h 1139"/>
              <a:gd name="T60" fmla="*/ 775 w 1556"/>
              <a:gd name="T61" fmla="*/ 619 h 1139"/>
              <a:gd name="T62" fmla="*/ 565 w 1556"/>
              <a:gd name="T63" fmla="*/ 589 h 1139"/>
              <a:gd name="T64" fmla="*/ 460 w 1556"/>
              <a:gd name="T65" fmla="*/ 587 h 1139"/>
              <a:gd name="T66" fmla="*/ 285 w 1556"/>
              <a:gd name="T67" fmla="*/ 612 h 1139"/>
              <a:gd name="T68" fmla="*/ 207 w 1556"/>
              <a:gd name="T69" fmla="*/ 619 h 1139"/>
              <a:gd name="T70" fmla="*/ 71 w 1556"/>
              <a:gd name="T71" fmla="*/ 534 h 1139"/>
              <a:gd name="T72" fmla="*/ 501 w 1556"/>
              <a:gd name="T73" fmla="*/ 401 h 1139"/>
              <a:gd name="T74" fmla="*/ 345 w 1556"/>
              <a:gd name="T75" fmla="*/ 340 h 1139"/>
              <a:gd name="T76" fmla="*/ 277 w 1556"/>
              <a:gd name="T77" fmla="*/ 359 h 1139"/>
              <a:gd name="T78" fmla="*/ 210 w 1556"/>
              <a:gd name="T79" fmla="*/ 352 h 1139"/>
              <a:gd name="T80" fmla="*/ 64 w 1556"/>
              <a:gd name="T81" fmla="*/ 369 h 1139"/>
              <a:gd name="T82" fmla="*/ 1336 w 1556"/>
              <a:gd name="T83" fmla="*/ 204 h 1139"/>
              <a:gd name="T84" fmla="*/ 1237 w 1556"/>
              <a:gd name="T85" fmla="*/ 180 h 1139"/>
              <a:gd name="T86" fmla="*/ 1137 w 1556"/>
              <a:gd name="T87" fmla="*/ 239 h 1139"/>
              <a:gd name="T88" fmla="*/ 1021 w 1556"/>
              <a:gd name="T89" fmla="*/ 190 h 1139"/>
              <a:gd name="T90" fmla="*/ 921 w 1556"/>
              <a:gd name="T91" fmla="*/ 244 h 1139"/>
              <a:gd name="T92" fmla="*/ 801 w 1556"/>
              <a:gd name="T93" fmla="*/ 249 h 1139"/>
              <a:gd name="T94" fmla="*/ 610 w 1556"/>
              <a:gd name="T95" fmla="*/ 251 h 1139"/>
              <a:gd name="T96" fmla="*/ 471 w 1556"/>
              <a:gd name="T97" fmla="*/ 200 h 1139"/>
              <a:gd name="T98" fmla="*/ 309 w 1556"/>
              <a:gd name="T99" fmla="*/ 219 h 1139"/>
              <a:gd name="T100" fmla="*/ 200 w 1556"/>
              <a:gd name="T101" fmla="*/ 152 h 1139"/>
              <a:gd name="T102" fmla="*/ 102 w 1556"/>
              <a:gd name="T103" fmla="*/ 249 h 1139"/>
              <a:gd name="T104" fmla="*/ 1470 w 1556"/>
              <a:gd name="T105" fmla="*/ 43 h 1139"/>
              <a:gd name="T106" fmla="*/ 1423 w 1556"/>
              <a:gd name="T107" fmla="*/ 86 h 1139"/>
              <a:gd name="T108" fmla="*/ 1311 w 1556"/>
              <a:gd name="T109" fmla="*/ 90 h 1139"/>
              <a:gd name="T110" fmla="*/ 1160 w 1556"/>
              <a:gd name="T111" fmla="*/ 48 h 1139"/>
              <a:gd name="T112" fmla="*/ 1022 w 1556"/>
              <a:gd name="T113" fmla="*/ 9 h 1139"/>
              <a:gd name="T114" fmla="*/ 904 w 1556"/>
              <a:gd name="T115" fmla="*/ 36 h 1139"/>
              <a:gd name="T116" fmla="*/ 718 w 1556"/>
              <a:gd name="T117" fmla="*/ 57 h 1139"/>
              <a:gd name="T118" fmla="*/ 588 w 1556"/>
              <a:gd name="T119" fmla="*/ 75 h 1139"/>
              <a:gd name="T120" fmla="*/ 453 w 1556"/>
              <a:gd name="T121" fmla="*/ 28 h 1139"/>
              <a:gd name="T122" fmla="*/ 291 w 1556"/>
              <a:gd name="T123" fmla="*/ 0 h 1139"/>
              <a:gd name="T124" fmla="*/ 80 w 1556"/>
              <a:gd name="T125" fmla="*/ 63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6" h="1139">
                <a:moveTo>
                  <a:pt x="349" y="1137"/>
                </a:moveTo>
                <a:cubicBezTo>
                  <a:pt x="405" y="1137"/>
                  <a:pt x="405" y="1137"/>
                  <a:pt x="405" y="1137"/>
                </a:cubicBezTo>
                <a:cubicBezTo>
                  <a:pt x="405" y="1130"/>
                  <a:pt x="405" y="1130"/>
                  <a:pt x="405" y="1130"/>
                </a:cubicBezTo>
                <a:cubicBezTo>
                  <a:pt x="357" y="1130"/>
                  <a:pt x="357" y="1130"/>
                  <a:pt x="357" y="1130"/>
                </a:cubicBezTo>
                <a:cubicBezTo>
                  <a:pt x="386" y="1101"/>
                  <a:pt x="386" y="1101"/>
                  <a:pt x="386" y="1101"/>
                </a:cubicBezTo>
                <a:cubicBezTo>
                  <a:pt x="395" y="1092"/>
                  <a:pt x="404" y="1082"/>
                  <a:pt x="404" y="1068"/>
                </a:cubicBezTo>
                <a:cubicBezTo>
                  <a:pt x="404" y="1053"/>
                  <a:pt x="392" y="1045"/>
                  <a:pt x="378" y="1045"/>
                </a:cubicBezTo>
                <a:cubicBezTo>
                  <a:pt x="364" y="1045"/>
                  <a:pt x="354" y="1052"/>
                  <a:pt x="351" y="1066"/>
                </a:cubicBezTo>
                <a:cubicBezTo>
                  <a:pt x="360" y="1067"/>
                  <a:pt x="360" y="1067"/>
                  <a:pt x="360" y="1067"/>
                </a:cubicBezTo>
                <a:cubicBezTo>
                  <a:pt x="362" y="1058"/>
                  <a:pt x="368" y="1052"/>
                  <a:pt x="378" y="1052"/>
                </a:cubicBezTo>
                <a:cubicBezTo>
                  <a:pt x="388" y="1052"/>
                  <a:pt x="396" y="1058"/>
                  <a:pt x="396" y="1069"/>
                </a:cubicBezTo>
                <a:cubicBezTo>
                  <a:pt x="396" y="1078"/>
                  <a:pt x="389" y="1086"/>
                  <a:pt x="383" y="1092"/>
                </a:cubicBezTo>
                <a:cubicBezTo>
                  <a:pt x="349" y="1128"/>
                  <a:pt x="349" y="1128"/>
                  <a:pt x="349" y="1128"/>
                </a:cubicBezTo>
                <a:lnTo>
                  <a:pt x="349" y="1137"/>
                </a:lnTo>
                <a:close/>
                <a:moveTo>
                  <a:pt x="287" y="1092"/>
                </a:moveTo>
                <a:cubicBezTo>
                  <a:pt x="287" y="1078"/>
                  <a:pt x="289" y="1052"/>
                  <a:pt x="308" y="1052"/>
                </a:cubicBezTo>
                <a:cubicBezTo>
                  <a:pt x="327" y="1052"/>
                  <a:pt x="330" y="1078"/>
                  <a:pt x="330" y="1092"/>
                </a:cubicBezTo>
                <a:cubicBezTo>
                  <a:pt x="330" y="1106"/>
                  <a:pt x="327" y="1132"/>
                  <a:pt x="308" y="1132"/>
                </a:cubicBezTo>
                <a:cubicBezTo>
                  <a:pt x="289" y="1132"/>
                  <a:pt x="287" y="1106"/>
                  <a:pt x="287" y="1092"/>
                </a:cubicBezTo>
                <a:moveTo>
                  <a:pt x="278" y="1092"/>
                </a:moveTo>
                <a:cubicBezTo>
                  <a:pt x="278" y="1111"/>
                  <a:pt x="283" y="1139"/>
                  <a:pt x="308" y="1139"/>
                </a:cubicBezTo>
                <a:cubicBezTo>
                  <a:pt x="334" y="1139"/>
                  <a:pt x="338" y="1111"/>
                  <a:pt x="338" y="1092"/>
                </a:cubicBezTo>
                <a:cubicBezTo>
                  <a:pt x="338" y="1072"/>
                  <a:pt x="334" y="1045"/>
                  <a:pt x="308" y="1045"/>
                </a:cubicBezTo>
                <a:cubicBezTo>
                  <a:pt x="283" y="1045"/>
                  <a:pt x="278" y="1072"/>
                  <a:pt x="278" y="1092"/>
                </a:cubicBezTo>
                <a:moveTo>
                  <a:pt x="237" y="1089"/>
                </a:moveTo>
                <a:cubicBezTo>
                  <a:pt x="249" y="1089"/>
                  <a:pt x="258" y="1099"/>
                  <a:pt x="258" y="1110"/>
                </a:cubicBezTo>
                <a:cubicBezTo>
                  <a:pt x="258" y="1123"/>
                  <a:pt x="250" y="1132"/>
                  <a:pt x="237" y="1132"/>
                </a:cubicBezTo>
                <a:cubicBezTo>
                  <a:pt x="224" y="1132"/>
                  <a:pt x="216" y="1123"/>
                  <a:pt x="216" y="1110"/>
                </a:cubicBezTo>
                <a:cubicBezTo>
                  <a:pt x="216" y="1099"/>
                  <a:pt x="225" y="1089"/>
                  <a:pt x="237" y="1089"/>
                </a:cubicBezTo>
                <a:moveTo>
                  <a:pt x="250" y="1046"/>
                </a:moveTo>
                <a:cubicBezTo>
                  <a:pt x="240" y="1046"/>
                  <a:pt x="240" y="1046"/>
                  <a:pt x="240" y="1046"/>
                </a:cubicBezTo>
                <a:cubicBezTo>
                  <a:pt x="216" y="1087"/>
                  <a:pt x="216" y="1087"/>
                  <a:pt x="216" y="1087"/>
                </a:cubicBezTo>
                <a:cubicBezTo>
                  <a:pt x="212" y="1093"/>
                  <a:pt x="207" y="1101"/>
                  <a:pt x="207" y="1110"/>
                </a:cubicBezTo>
                <a:cubicBezTo>
                  <a:pt x="207" y="1127"/>
                  <a:pt x="220" y="1139"/>
                  <a:pt x="237" y="1139"/>
                </a:cubicBezTo>
                <a:cubicBezTo>
                  <a:pt x="254" y="1139"/>
                  <a:pt x="267" y="1127"/>
                  <a:pt x="267" y="1110"/>
                </a:cubicBezTo>
                <a:cubicBezTo>
                  <a:pt x="267" y="1095"/>
                  <a:pt x="255" y="1083"/>
                  <a:pt x="239" y="1083"/>
                </a:cubicBezTo>
                <a:cubicBezTo>
                  <a:pt x="235" y="1083"/>
                  <a:pt x="229" y="1084"/>
                  <a:pt x="226" y="1086"/>
                </a:cubicBezTo>
                <a:cubicBezTo>
                  <a:pt x="225" y="1086"/>
                  <a:pt x="225" y="1086"/>
                  <a:pt x="225" y="1086"/>
                </a:cubicBezTo>
                <a:lnTo>
                  <a:pt x="250" y="1046"/>
                </a:lnTo>
                <a:close/>
                <a:moveTo>
                  <a:pt x="92" y="1137"/>
                </a:moveTo>
                <a:cubicBezTo>
                  <a:pt x="103" y="1137"/>
                  <a:pt x="103" y="1137"/>
                  <a:pt x="103" y="1137"/>
                </a:cubicBezTo>
                <a:cubicBezTo>
                  <a:pt x="131" y="1096"/>
                  <a:pt x="131" y="1096"/>
                  <a:pt x="131" y="1096"/>
                </a:cubicBezTo>
                <a:cubicBezTo>
                  <a:pt x="160" y="1137"/>
                  <a:pt x="160" y="1137"/>
                  <a:pt x="160" y="1137"/>
                </a:cubicBezTo>
                <a:cubicBezTo>
                  <a:pt x="170" y="1137"/>
                  <a:pt x="170" y="1137"/>
                  <a:pt x="170" y="1137"/>
                </a:cubicBezTo>
                <a:cubicBezTo>
                  <a:pt x="137" y="1089"/>
                  <a:pt x="137" y="1089"/>
                  <a:pt x="137" y="1089"/>
                </a:cubicBezTo>
                <a:cubicBezTo>
                  <a:pt x="167" y="1046"/>
                  <a:pt x="167" y="1046"/>
                  <a:pt x="167" y="1046"/>
                </a:cubicBezTo>
                <a:cubicBezTo>
                  <a:pt x="157" y="1046"/>
                  <a:pt x="157" y="1046"/>
                  <a:pt x="157" y="1046"/>
                </a:cubicBezTo>
                <a:cubicBezTo>
                  <a:pt x="132" y="1083"/>
                  <a:pt x="132" y="1083"/>
                  <a:pt x="132" y="1083"/>
                </a:cubicBezTo>
                <a:cubicBezTo>
                  <a:pt x="105" y="1046"/>
                  <a:pt x="105" y="1046"/>
                  <a:pt x="105" y="1046"/>
                </a:cubicBezTo>
                <a:cubicBezTo>
                  <a:pt x="95" y="1046"/>
                  <a:pt x="95" y="1046"/>
                  <a:pt x="95" y="1046"/>
                </a:cubicBezTo>
                <a:cubicBezTo>
                  <a:pt x="126" y="1089"/>
                  <a:pt x="126" y="1089"/>
                  <a:pt x="126" y="1089"/>
                </a:cubicBezTo>
                <a:lnTo>
                  <a:pt x="92" y="1137"/>
                </a:lnTo>
                <a:close/>
                <a:moveTo>
                  <a:pt x="19" y="1054"/>
                </a:moveTo>
                <a:cubicBezTo>
                  <a:pt x="36" y="1054"/>
                  <a:pt x="36" y="1054"/>
                  <a:pt x="36" y="1054"/>
                </a:cubicBezTo>
                <a:cubicBezTo>
                  <a:pt x="61" y="1054"/>
                  <a:pt x="79" y="1066"/>
                  <a:pt x="79" y="1092"/>
                </a:cubicBezTo>
                <a:cubicBezTo>
                  <a:pt x="79" y="1118"/>
                  <a:pt x="61" y="1129"/>
                  <a:pt x="36" y="1129"/>
                </a:cubicBezTo>
                <a:cubicBezTo>
                  <a:pt x="19" y="1129"/>
                  <a:pt x="19" y="1129"/>
                  <a:pt x="19" y="1129"/>
                </a:cubicBezTo>
                <a:lnTo>
                  <a:pt x="19" y="1054"/>
                </a:lnTo>
                <a:close/>
                <a:moveTo>
                  <a:pt x="11" y="1137"/>
                </a:moveTo>
                <a:cubicBezTo>
                  <a:pt x="39" y="1137"/>
                  <a:pt x="39" y="1137"/>
                  <a:pt x="39" y="1137"/>
                </a:cubicBezTo>
                <a:cubicBezTo>
                  <a:pt x="86" y="1137"/>
                  <a:pt x="88" y="1098"/>
                  <a:pt x="88" y="1092"/>
                </a:cubicBezTo>
                <a:cubicBezTo>
                  <a:pt x="88" y="1085"/>
                  <a:pt x="86" y="1046"/>
                  <a:pt x="39" y="1046"/>
                </a:cubicBezTo>
                <a:cubicBezTo>
                  <a:pt x="11" y="1046"/>
                  <a:pt x="11" y="1046"/>
                  <a:pt x="11" y="1046"/>
                </a:cubicBezTo>
                <a:lnTo>
                  <a:pt x="11" y="1137"/>
                </a:lnTo>
                <a:close/>
                <a:moveTo>
                  <a:pt x="1276" y="926"/>
                </a:moveTo>
                <a:cubicBezTo>
                  <a:pt x="1268" y="926"/>
                  <a:pt x="1268" y="926"/>
                  <a:pt x="1268" y="926"/>
                </a:cubicBezTo>
                <a:cubicBezTo>
                  <a:pt x="1268" y="956"/>
                  <a:pt x="1268" y="956"/>
                  <a:pt x="1268" y="956"/>
                </a:cubicBezTo>
                <a:cubicBezTo>
                  <a:pt x="1268" y="972"/>
                  <a:pt x="1259" y="980"/>
                  <a:pt x="1247" y="980"/>
                </a:cubicBezTo>
                <a:cubicBezTo>
                  <a:pt x="1235" y="980"/>
                  <a:pt x="1233" y="970"/>
                  <a:pt x="1233" y="961"/>
                </a:cubicBezTo>
                <a:cubicBezTo>
                  <a:pt x="1233" y="926"/>
                  <a:pt x="1233" y="926"/>
                  <a:pt x="1233" y="926"/>
                </a:cubicBezTo>
                <a:cubicBezTo>
                  <a:pt x="1225" y="926"/>
                  <a:pt x="1225" y="926"/>
                  <a:pt x="1225" y="926"/>
                </a:cubicBezTo>
                <a:cubicBezTo>
                  <a:pt x="1225" y="961"/>
                  <a:pt x="1225" y="961"/>
                  <a:pt x="1225" y="961"/>
                </a:cubicBezTo>
                <a:cubicBezTo>
                  <a:pt x="1225" y="974"/>
                  <a:pt x="1229" y="987"/>
                  <a:pt x="1247" y="987"/>
                </a:cubicBezTo>
                <a:cubicBezTo>
                  <a:pt x="1257" y="987"/>
                  <a:pt x="1265" y="981"/>
                  <a:pt x="1268" y="975"/>
                </a:cubicBezTo>
                <a:cubicBezTo>
                  <a:pt x="1268" y="975"/>
                  <a:pt x="1268" y="975"/>
                  <a:pt x="1268" y="975"/>
                </a:cubicBezTo>
                <a:cubicBezTo>
                  <a:pt x="1268" y="976"/>
                  <a:pt x="1268" y="981"/>
                  <a:pt x="1269" y="985"/>
                </a:cubicBezTo>
                <a:cubicBezTo>
                  <a:pt x="1276" y="985"/>
                  <a:pt x="1276" y="985"/>
                  <a:pt x="1276" y="985"/>
                </a:cubicBezTo>
                <a:cubicBezTo>
                  <a:pt x="1276" y="982"/>
                  <a:pt x="1276" y="973"/>
                  <a:pt x="1276" y="968"/>
                </a:cubicBezTo>
                <a:lnTo>
                  <a:pt x="1276" y="926"/>
                </a:lnTo>
                <a:close/>
                <a:moveTo>
                  <a:pt x="1196" y="955"/>
                </a:moveTo>
                <a:cubicBezTo>
                  <a:pt x="1196" y="959"/>
                  <a:pt x="1196" y="959"/>
                  <a:pt x="1196" y="959"/>
                </a:cubicBezTo>
                <a:cubicBezTo>
                  <a:pt x="1196" y="969"/>
                  <a:pt x="1192" y="980"/>
                  <a:pt x="1176" y="980"/>
                </a:cubicBezTo>
                <a:cubicBezTo>
                  <a:pt x="1169" y="980"/>
                  <a:pt x="1162" y="976"/>
                  <a:pt x="1162" y="969"/>
                </a:cubicBezTo>
                <a:cubicBezTo>
                  <a:pt x="1162" y="959"/>
                  <a:pt x="1175" y="955"/>
                  <a:pt x="1188" y="955"/>
                </a:cubicBezTo>
                <a:lnTo>
                  <a:pt x="1196" y="955"/>
                </a:lnTo>
                <a:close/>
                <a:moveTo>
                  <a:pt x="1203" y="946"/>
                </a:moveTo>
                <a:cubicBezTo>
                  <a:pt x="1203" y="931"/>
                  <a:pt x="1194" y="924"/>
                  <a:pt x="1180" y="924"/>
                </a:cubicBezTo>
                <a:cubicBezTo>
                  <a:pt x="1172" y="924"/>
                  <a:pt x="1163" y="927"/>
                  <a:pt x="1157" y="933"/>
                </a:cubicBezTo>
                <a:cubicBezTo>
                  <a:pt x="1162" y="938"/>
                  <a:pt x="1162" y="938"/>
                  <a:pt x="1162" y="938"/>
                </a:cubicBezTo>
                <a:cubicBezTo>
                  <a:pt x="1167" y="933"/>
                  <a:pt x="1173" y="931"/>
                  <a:pt x="1180" y="931"/>
                </a:cubicBezTo>
                <a:cubicBezTo>
                  <a:pt x="1189" y="931"/>
                  <a:pt x="1196" y="935"/>
                  <a:pt x="1196" y="946"/>
                </a:cubicBezTo>
                <a:cubicBezTo>
                  <a:pt x="1196" y="949"/>
                  <a:pt x="1196" y="949"/>
                  <a:pt x="1196" y="949"/>
                </a:cubicBezTo>
                <a:cubicBezTo>
                  <a:pt x="1187" y="949"/>
                  <a:pt x="1187" y="949"/>
                  <a:pt x="1187" y="949"/>
                </a:cubicBezTo>
                <a:cubicBezTo>
                  <a:pt x="1176" y="949"/>
                  <a:pt x="1155" y="951"/>
                  <a:pt x="1155" y="969"/>
                </a:cubicBezTo>
                <a:cubicBezTo>
                  <a:pt x="1155" y="982"/>
                  <a:pt x="1165" y="987"/>
                  <a:pt x="1175" y="987"/>
                </a:cubicBezTo>
                <a:cubicBezTo>
                  <a:pt x="1185" y="987"/>
                  <a:pt x="1192" y="983"/>
                  <a:pt x="1196" y="975"/>
                </a:cubicBezTo>
                <a:cubicBezTo>
                  <a:pt x="1196" y="975"/>
                  <a:pt x="1196" y="975"/>
                  <a:pt x="1196" y="975"/>
                </a:cubicBezTo>
                <a:cubicBezTo>
                  <a:pt x="1196" y="979"/>
                  <a:pt x="1197" y="982"/>
                  <a:pt x="1197" y="985"/>
                </a:cubicBezTo>
                <a:cubicBezTo>
                  <a:pt x="1204" y="985"/>
                  <a:pt x="1204" y="985"/>
                  <a:pt x="1204" y="985"/>
                </a:cubicBezTo>
                <a:cubicBezTo>
                  <a:pt x="1203" y="978"/>
                  <a:pt x="1203" y="972"/>
                  <a:pt x="1203" y="960"/>
                </a:cubicBezTo>
                <a:lnTo>
                  <a:pt x="1203" y="946"/>
                </a:lnTo>
                <a:close/>
                <a:moveTo>
                  <a:pt x="1123" y="980"/>
                </a:moveTo>
                <a:cubicBezTo>
                  <a:pt x="1123" y="983"/>
                  <a:pt x="1126" y="986"/>
                  <a:pt x="1130" y="986"/>
                </a:cubicBezTo>
                <a:cubicBezTo>
                  <a:pt x="1133" y="986"/>
                  <a:pt x="1136" y="983"/>
                  <a:pt x="1136" y="980"/>
                </a:cubicBezTo>
                <a:cubicBezTo>
                  <a:pt x="1136" y="976"/>
                  <a:pt x="1133" y="974"/>
                  <a:pt x="1130" y="974"/>
                </a:cubicBezTo>
                <a:cubicBezTo>
                  <a:pt x="1126" y="974"/>
                  <a:pt x="1123" y="976"/>
                  <a:pt x="1123" y="980"/>
                </a:cubicBezTo>
                <a:moveTo>
                  <a:pt x="1013" y="985"/>
                </a:moveTo>
                <a:cubicBezTo>
                  <a:pt x="1021" y="985"/>
                  <a:pt x="1021" y="985"/>
                  <a:pt x="1021" y="985"/>
                </a:cubicBezTo>
                <a:cubicBezTo>
                  <a:pt x="1021" y="955"/>
                  <a:pt x="1021" y="955"/>
                  <a:pt x="1021" y="955"/>
                </a:cubicBezTo>
                <a:cubicBezTo>
                  <a:pt x="1021" y="939"/>
                  <a:pt x="1030" y="931"/>
                  <a:pt x="1041" y="931"/>
                </a:cubicBezTo>
                <a:cubicBezTo>
                  <a:pt x="1050" y="931"/>
                  <a:pt x="1054" y="939"/>
                  <a:pt x="1054" y="949"/>
                </a:cubicBezTo>
                <a:cubicBezTo>
                  <a:pt x="1054" y="985"/>
                  <a:pt x="1054" y="985"/>
                  <a:pt x="1054" y="985"/>
                </a:cubicBezTo>
                <a:cubicBezTo>
                  <a:pt x="1061" y="985"/>
                  <a:pt x="1061" y="985"/>
                  <a:pt x="1061" y="985"/>
                </a:cubicBezTo>
                <a:cubicBezTo>
                  <a:pt x="1061" y="952"/>
                  <a:pt x="1061" y="952"/>
                  <a:pt x="1061" y="952"/>
                </a:cubicBezTo>
                <a:cubicBezTo>
                  <a:pt x="1061" y="943"/>
                  <a:pt x="1065" y="931"/>
                  <a:pt x="1079" y="931"/>
                </a:cubicBezTo>
                <a:cubicBezTo>
                  <a:pt x="1091" y="931"/>
                  <a:pt x="1094" y="941"/>
                  <a:pt x="1094" y="950"/>
                </a:cubicBezTo>
                <a:cubicBezTo>
                  <a:pt x="1094" y="985"/>
                  <a:pt x="1094" y="985"/>
                  <a:pt x="1094" y="985"/>
                </a:cubicBezTo>
                <a:cubicBezTo>
                  <a:pt x="1102" y="985"/>
                  <a:pt x="1102" y="985"/>
                  <a:pt x="1102" y="985"/>
                </a:cubicBezTo>
                <a:cubicBezTo>
                  <a:pt x="1102" y="950"/>
                  <a:pt x="1102" y="950"/>
                  <a:pt x="1102" y="950"/>
                </a:cubicBezTo>
                <a:cubicBezTo>
                  <a:pt x="1102" y="937"/>
                  <a:pt x="1098" y="924"/>
                  <a:pt x="1079" y="924"/>
                </a:cubicBezTo>
                <a:cubicBezTo>
                  <a:pt x="1071" y="924"/>
                  <a:pt x="1063" y="928"/>
                  <a:pt x="1059" y="937"/>
                </a:cubicBezTo>
                <a:cubicBezTo>
                  <a:pt x="1056" y="928"/>
                  <a:pt x="1049" y="924"/>
                  <a:pt x="1041" y="924"/>
                </a:cubicBezTo>
                <a:cubicBezTo>
                  <a:pt x="1032" y="924"/>
                  <a:pt x="1024" y="930"/>
                  <a:pt x="1021" y="936"/>
                </a:cubicBezTo>
                <a:cubicBezTo>
                  <a:pt x="1021" y="936"/>
                  <a:pt x="1021" y="936"/>
                  <a:pt x="1021" y="936"/>
                </a:cubicBezTo>
                <a:cubicBezTo>
                  <a:pt x="1021" y="935"/>
                  <a:pt x="1020" y="930"/>
                  <a:pt x="1020" y="926"/>
                </a:cubicBezTo>
                <a:cubicBezTo>
                  <a:pt x="1013" y="926"/>
                  <a:pt x="1013" y="926"/>
                  <a:pt x="1013" y="926"/>
                </a:cubicBezTo>
                <a:cubicBezTo>
                  <a:pt x="1013" y="929"/>
                  <a:pt x="1013" y="938"/>
                  <a:pt x="1013" y="943"/>
                </a:cubicBezTo>
                <a:lnTo>
                  <a:pt x="1013" y="985"/>
                </a:lnTo>
                <a:close/>
                <a:moveTo>
                  <a:pt x="939" y="955"/>
                </a:moveTo>
                <a:cubicBezTo>
                  <a:pt x="939" y="942"/>
                  <a:pt x="948" y="931"/>
                  <a:pt x="963" y="931"/>
                </a:cubicBezTo>
                <a:cubicBezTo>
                  <a:pt x="977" y="931"/>
                  <a:pt x="986" y="942"/>
                  <a:pt x="986" y="955"/>
                </a:cubicBezTo>
                <a:cubicBezTo>
                  <a:pt x="986" y="969"/>
                  <a:pt x="977" y="980"/>
                  <a:pt x="963" y="980"/>
                </a:cubicBezTo>
                <a:cubicBezTo>
                  <a:pt x="948" y="980"/>
                  <a:pt x="939" y="969"/>
                  <a:pt x="939" y="955"/>
                </a:cubicBezTo>
                <a:moveTo>
                  <a:pt x="932" y="955"/>
                </a:moveTo>
                <a:cubicBezTo>
                  <a:pt x="932" y="974"/>
                  <a:pt x="945" y="987"/>
                  <a:pt x="963" y="987"/>
                </a:cubicBezTo>
                <a:cubicBezTo>
                  <a:pt x="981" y="987"/>
                  <a:pt x="994" y="974"/>
                  <a:pt x="994" y="955"/>
                </a:cubicBezTo>
                <a:cubicBezTo>
                  <a:pt x="994" y="937"/>
                  <a:pt x="981" y="924"/>
                  <a:pt x="963" y="924"/>
                </a:cubicBezTo>
                <a:cubicBezTo>
                  <a:pt x="945" y="924"/>
                  <a:pt x="932" y="937"/>
                  <a:pt x="932" y="955"/>
                </a:cubicBezTo>
                <a:moveTo>
                  <a:pt x="915" y="972"/>
                </a:moveTo>
                <a:cubicBezTo>
                  <a:pt x="911" y="976"/>
                  <a:pt x="906" y="980"/>
                  <a:pt x="899" y="980"/>
                </a:cubicBezTo>
                <a:cubicBezTo>
                  <a:pt x="885" y="980"/>
                  <a:pt x="876" y="969"/>
                  <a:pt x="876" y="955"/>
                </a:cubicBezTo>
                <a:cubicBezTo>
                  <a:pt x="876" y="942"/>
                  <a:pt x="885" y="931"/>
                  <a:pt x="899" y="931"/>
                </a:cubicBezTo>
                <a:cubicBezTo>
                  <a:pt x="905" y="931"/>
                  <a:pt x="910" y="934"/>
                  <a:pt x="915" y="939"/>
                </a:cubicBezTo>
                <a:cubicBezTo>
                  <a:pt x="921" y="935"/>
                  <a:pt x="921" y="935"/>
                  <a:pt x="921" y="935"/>
                </a:cubicBezTo>
                <a:cubicBezTo>
                  <a:pt x="915" y="928"/>
                  <a:pt x="908" y="924"/>
                  <a:pt x="899" y="924"/>
                </a:cubicBezTo>
                <a:cubicBezTo>
                  <a:pt x="881" y="924"/>
                  <a:pt x="868" y="937"/>
                  <a:pt x="868" y="955"/>
                </a:cubicBezTo>
                <a:cubicBezTo>
                  <a:pt x="868" y="974"/>
                  <a:pt x="881" y="987"/>
                  <a:pt x="899" y="987"/>
                </a:cubicBezTo>
                <a:cubicBezTo>
                  <a:pt x="908" y="987"/>
                  <a:pt x="915" y="983"/>
                  <a:pt x="921" y="976"/>
                </a:cubicBezTo>
                <a:lnTo>
                  <a:pt x="915" y="972"/>
                </a:lnTo>
                <a:close/>
                <a:moveTo>
                  <a:pt x="839" y="980"/>
                </a:moveTo>
                <a:cubicBezTo>
                  <a:pt x="839" y="983"/>
                  <a:pt x="842" y="986"/>
                  <a:pt x="846" y="986"/>
                </a:cubicBezTo>
                <a:cubicBezTo>
                  <a:pt x="849" y="986"/>
                  <a:pt x="852" y="983"/>
                  <a:pt x="852" y="980"/>
                </a:cubicBezTo>
                <a:cubicBezTo>
                  <a:pt x="852" y="976"/>
                  <a:pt x="849" y="974"/>
                  <a:pt x="846" y="974"/>
                </a:cubicBezTo>
                <a:cubicBezTo>
                  <a:pt x="842" y="974"/>
                  <a:pt x="839" y="976"/>
                  <a:pt x="839" y="980"/>
                </a:cubicBezTo>
                <a:moveTo>
                  <a:pt x="810" y="985"/>
                </a:moveTo>
                <a:cubicBezTo>
                  <a:pt x="817" y="985"/>
                  <a:pt x="817" y="985"/>
                  <a:pt x="817" y="985"/>
                </a:cubicBezTo>
                <a:cubicBezTo>
                  <a:pt x="817" y="888"/>
                  <a:pt x="817" y="888"/>
                  <a:pt x="817" y="888"/>
                </a:cubicBezTo>
                <a:cubicBezTo>
                  <a:pt x="810" y="888"/>
                  <a:pt x="810" y="888"/>
                  <a:pt x="810" y="888"/>
                </a:cubicBezTo>
                <a:lnTo>
                  <a:pt x="810" y="985"/>
                </a:lnTo>
                <a:close/>
                <a:moveTo>
                  <a:pt x="778" y="985"/>
                </a:moveTo>
                <a:cubicBezTo>
                  <a:pt x="786" y="985"/>
                  <a:pt x="786" y="985"/>
                  <a:pt x="786" y="985"/>
                </a:cubicBezTo>
                <a:cubicBezTo>
                  <a:pt x="786" y="888"/>
                  <a:pt x="786" y="888"/>
                  <a:pt x="786" y="888"/>
                </a:cubicBezTo>
                <a:cubicBezTo>
                  <a:pt x="778" y="888"/>
                  <a:pt x="778" y="888"/>
                  <a:pt x="778" y="888"/>
                </a:cubicBezTo>
                <a:lnTo>
                  <a:pt x="778" y="985"/>
                </a:lnTo>
                <a:close/>
                <a:moveTo>
                  <a:pt x="744" y="903"/>
                </a:moveTo>
                <a:cubicBezTo>
                  <a:pt x="744" y="906"/>
                  <a:pt x="747" y="908"/>
                  <a:pt x="750" y="908"/>
                </a:cubicBezTo>
                <a:cubicBezTo>
                  <a:pt x="753" y="908"/>
                  <a:pt x="756" y="906"/>
                  <a:pt x="756" y="903"/>
                </a:cubicBezTo>
                <a:cubicBezTo>
                  <a:pt x="756" y="899"/>
                  <a:pt x="753" y="897"/>
                  <a:pt x="750" y="897"/>
                </a:cubicBezTo>
                <a:cubicBezTo>
                  <a:pt x="747" y="897"/>
                  <a:pt x="744" y="899"/>
                  <a:pt x="744" y="903"/>
                </a:cubicBezTo>
                <a:moveTo>
                  <a:pt x="746" y="985"/>
                </a:moveTo>
                <a:cubicBezTo>
                  <a:pt x="754" y="985"/>
                  <a:pt x="754" y="985"/>
                  <a:pt x="754" y="985"/>
                </a:cubicBezTo>
                <a:cubicBezTo>
                  <a:pt x="754" y="926"/>
                  <a:pt x="754" y="926"/>
                  <a:pt x="754" y="926"/>
                </a:cubicBezTo>
                <a:cubicBezTo>
                  <a:pt x="746" y="926"/>
                  <a:pt x="746" y="926"/>
                  <a:pt x="746" y="926"/>
                </a:cubicBezTo>
                <a:lnTo>
                  <a:pt x="746" y="985"/>
                </a:lnTo>
                <a:close/>
                <a:moveTo>
                  <a:pt x="673" y="985"/>
                </a:moveTo>
                <a:cubicBezTo>
                  <a:pt x="680" y="985"/>
                  <a:pt x="680" y="985"/>
                  <a:pt x="680" y="985"/>
                </a:cubicBezTo>
                <a:cubicBezTo>
                  <a:pt x="680" y="955"/>
                  <a:pt x="680" y="955"/>
                  <a:pt x="680" y="955"/>
                </a:cubicBezTo>
                <a:cubicBezTo>
                  <a:pt x="680" y="939"/>
                  <a:pt x="689" y="931"/>
                  <a:pt x="701" y="931"/>
                </a:cubicBezTo>
                <a:cubicBezTo>
                  <a:pt x="713" y="931"/>
                  <a:pt x="716" y="941"/>
                  <a:pt x="716" y="950"/>
                </a:cubicBezTo>
                <a:cubicBezTo>
                  <a:pt x="716" y="985"/>
                  <a:pt x="716" y="985"/>
                  <a:pt x="716" y="985"/>
                </a:cubicBezTo>
                <a:cubicBezTo>
                  <a:pt x="723" y="985"/>
                  <a:pt x="723" y="985"/>
                  <a:pt x="723" y="985"/>
                </a:cubicBezTo>
                <a:cubicBezTo>
                  <a:pt x="723" y="950"/>
                  <a:pt x="723" y="950"/>
                  <a:pt x="723" y="950"/>
                </a:cubicBezTo>
                <a:cubicBezTo>
                  <a:pt x="723" y="937"/>
                  <a:pt x="719" y="924"/>
                  <a:pt x="701" y="924"/>
                </a:cubicBezTo>
                <a:cubicBezTo>
                  <a:pt x="691" y="924"/>
                  <a:pt x="684" y="930"/>
                  <a:pt x="680" y="936"/>
                </a:cubicBezTo>
                <a:cubicBezTo>
                  <a:pt x="680" y="936"/>
                  <a:pt x="680" y="936"/>
                  <a:pt x="680" y="936"/>
                </a:cubicBezTo>
                <a:cubicBezTo>
                  <a:pt x="680" y="888"/>
                  <a:pt x="680" y="888"/>
                  <a:pt x="680" y="888"/>
                </a:cubicBezTo>
                <a:cubicBezTo>
                  <a:pt x="673" y="888"/>
                  <a:pt x="673" y="888"/>
                  <a:pt x="673" y="888"/>
                </a:cubicBezTo>
                <a:lnTo>
                  <a:pt x="673" y="985"/>
                </a:lnTo>
                <a:close/>
                <a:moveTo>
                  <a:pt x="644" y="955"/>
                </a:moveTo>
                <a:cubicBezTo>
                  <a:pt x="644" y="969"/>
                  <a:pt x="633" y="980"/>
                  <a:pt x="619" y="980"/>
                </a:cubicBezTo>
                <a:cubicBezTo>
                  <a:pt x="605" y="980"/>
                  <a:pt x="596" y="969"/>
                  <a:pt x="596" y="955"/>
                </a:cubicBezTo>
                <a:cubicBezTo>
                  <a:pt x="596" y="942"/>
                  <a:pt x="605" y="931"/>
                  <a:pt x="619" y="931"/>
                </a:cubicBezTo>
                <a:cubicBezTo>
                  <a:pt x="633" y="931"/>
                  <a:pt x="644" y="942"/>
                  <a:pt x="644" y="955"/>
                </a:cubicBezTo>
                <a:moveTo>
                  <a:pt x="643" y="985"/>
                </a:moveTo>
                <a:cubicBezTo>
                  <a:pt x="651" y="985"/>
                  <a:pt x="651" y="985"/>
                  <a:pt x="651" y="985"/>
                </a:cubicBezTo>
                <a:cubicBezTo>
                  <a:pt x="651" y="888"/>
                  <a:pt x="651" y="888"/>
                  <a:pt x="651" y="888"/>
                </a:cubicBezTo>
                <a:cubicBezTo>
                  <a:pt x="643" y="888"/>
                  <a:pt x="643" y="888"/>
                  <a:pt x="643" y="888"/>
                </a:cubicBezTo>
                <a:cubicBezTo>
                  <a:pt x="643" y="936"/>
                  <a:pt x="643" y="936"/>
                  <a:pt x="643" y="936"/>
                </a:cubicBezTo>
                <a:cubicBezTo>
                  <a:pt x="643" y="936"/>
                  <a:pt x="643" y="936"/>
                  <a:pt x="643" y="936"/>
                </a:cubicBezTo>
                <a:cubicBezTo>
                  <a:pt x="638" y="928"/>
                  <a:pt x="628" y="924"/>
                  <a:pt x="619" y="924"/>
                </a:cubicBezTo>
                <a:cubicBezTo>
                  <a:pt x="601" y="924"/>
                  <a:pt x="588" y="937"/>
                  <a:pt x="588" y="955"/>
                </a:cubicBezTo>
                <a:cubicBezTo>
                  <a:pt x="588" y="974"/>
                  <a:pt x="601" y="987"/>
                  <a:pt x="619" y="987"/>
                </a:cubicBezTo>
                <a:cubicBezTo>
                  <a:pt x="628" y="987"/>
                  <a:pt x="638" y="983"/>
                  <a:pt x="643" y="975"/>
                </a:cubicBezTo>
                <a:cubicBezTo>
                  <a:pt x="643" y="975"/>
                  <a:pt x="643" y="975"/>
                  <a:pt x="643" y="975"/>
                </a:cubicBezTo>
                <a:lnTo>
                  <a:pt x="643" y="985"/>
                </a:lnTo>
                <a:close/>
                <a:moveTo>
                  <a:pt x="522" y="951"/>
                </a:moveTo>
                <a:cubicBezTo>
                  <a:pt x="522" y="947"/>
                  <a:pt x="527" y="931"/>
                  <a:pt x="544" y="931"/>
                </a:cubicBezTo>
                <a:cubicBezTo>
                  <a:pt x="555" y="931"/>
                  <a:pt x="564" y="940"/>
                  <a:pt x="564" y="951"/>
                </a:cubicBezTo>
                <a:lnTo>
                  <a:pt x="522" y="951"/>
                </a:lnTo>
                <a:close/>
                <a:moveTo>
                  <a:pt x="564" y="969"/>
                </a:moveTo>
                <a:cubicBezTo>
                  <a:pt x="561" y="976"/>
                  <a:pt x="552" y="980"/>
                  <a:pt x="545" y="980"/>
                </a:cubicBezTo>
                <a:cubicBezTo>
                  <a:pt x="527" y="980"/>
                  <a:pt x="522" y="964"/>
                  <a:pt x="522" y="957"/>
                </a:cubicBezTo>
                <a:cubicBezTo>
                  <a:pt x="572" y="957"/>
                  <a:pt x="572" y="957"/>
                  <a:pt x="572" y="957"/>
                </a:cubicBezTo>
                <a:cubicBezTo>
                  <a:pt x="572" y="952"/>
                  <a:pt x="572" y="952"/>
                  <a:pt x="572" y="952"/>
                </a:cubicBezTo>
                <a:cubicBezTo>
                  <a:pt x="572" y="938"/>
                  <a:pt x="562" y="924"/>
                  <a:pt x="544" y="924"/>
                </a:cubicBezTo>
                <a:cubicBezTo>
                  <a:pt x="527" y="924"/>
                  <a:pt x="514" y="938"/>
                  <a:pt x="514" y="955"/>
                </a:cubicBezTo>
                <a:cubicBezTo>
                  <a:pt x="514" y="974"/>
                  <a:pt x="526" y="987"/>
                  <a:pt x="544" y="987"/>
                </a:cubicBezTo>
                <a:cubicBezTo>
                  <a:pt x="555" y="987"/>
                  <a:pt x="564" y="983"/>
                  <a:pt x="570" y="974"/>
                </a:cubicBezTo>
                <a:lnTo>
                  <a:pt x="564" y="969"/>
                </a:lnTo>
                <a:close/>
                <a:moveTo>
                  <a:pt x="487" y="985"/>
                </a:moveTo>
                <a:cubicBezTo>
                  <a:pt x="494" y="985"/>
                  <a:pt x="494" y="985"/>
                  <a:pt x="494" y="985"/>
                </a:cubicBezTo>
                <a:cubicBezTo>
                  <a:pt x="494" y="888"/>
                  <a:pt x="494" y="888"/>
                  <a:pt x="494" y="888"/>
                </a:cubicBezTo>
                <a:cubicBezTo>
                  <a:pt x="487" y="888"/>
                  <a:pt x="487" y="888"/>
                  <a:pt x="487" y="888"/>
                </a:cubicBezTo>
                <a:lnTo>
                  <a:pt x="487" y="985"/>
                </a:lnTo>
                <a:close/>
                <a:moveTo>
                  <a:pt x="457" y="955"/>
                </a:moveTo>
                <a:cubicBezTo>
                  <a:pt x="457" y="968"/>
                  <a:pt x="446" y="978"/>
                  <a:pt x="433" y="978"/>
                </a:cubicBezTo>
                <a:cubicBezTo>
                  <a:pt x="420" y="978"/>
                  <a:pt x="410" y="968"/>
                  <a:pt x="410" y="955"/>
                </a:cubicBezTo>
                <a:cubicBezTo>
                  <a:pt x="410" y="942"/>
                  <a:pt x="420" y="931"/>
                  <a:pt x="433" y="931"/>
                </a:cubicBezTo>
                <a:cubicBezTo>
                  <a:pt x="446" y="931"/>
                  <a:pt x="457" y="942"/>
                  <a:pt x="457" y="955"/>
                </a:cubicBezTo>
                <a:close/>
                <a:moveTo>
                  <a:pt x="464" y="926"/>
                </a:moveTo>
                <a:cubicBezTo>
                  <a:pt x="456" y="926"/>
                  <a:pt x="456" y="926"/>
                  <a:pt x="456" y="926"/>
                </a:cubicBezTo>
                <a:cubicBezTo>
                  <a:pt x="456" y="936"/>
                  <a:pt x="456" y="936"/>
                  <a:pt x="456" y="936"/>
                </a:cubicBezTo>
                <a:cubicBezTo>
                  <a:pt x="456" y="936"/>
                  <a:pt x="456" y="936"/>
                  <a:pt x="456" y="936"/>
                </a:cubicBezTo>
                <a:cubicBezTo>
                  <a:pt x="452" y="929"/>
                  <a:pt x="444" y="924"/>
                  <a:pt x="434" y="924"/>
                </a:cubicBezTo>
                <a:cubicBezTo>
                  <a:pt x="416" y="924"/>
                  <a:pt x="402" y="938"/>
                  <a:pt x="402" y="955"/>
                </a:cubicBezTo>
                <a:cubicBezTo>
                  <a:pt x="402" y="971"/>
                  <a:pt x="416" y="985"/>
                  <a:pt x="434" y="985"/>
                </a:cubicBezTo>
                <a:cubicBezTo>
                  <a:pt x="444" y="985"/>
                  <a:pt x="452" y="981"/>
                  <a:pt x="456" y="974"/>
                </a:cubicBezTo>
                <a:cubicBezTo>
                  <a:pt x="456" y="974"/>
                  <a:pt x="456" y="974"/>
                  <a:pt x="456" y="974"/>
                </a:cubicBezTo>
                <a:cubicBezTo>
                  <a:pt x="456" y="982"/>
                  <a:pt x="456" y="982"/>
                  <a:pt x="456" y="982"/>
                </a:cubicBezTo>
                <a:cubicBezTo>
                  <a:pt x="456" y="988"/>
                  <a:pt x="456" y="1009"/>
                  <a:pt x="433" y="1009"/>
                </a:cubicBezTo>
                <a:cubicBezTo>
                  <a:pt x="423" y="1009"/>
                  <a:pt x="415" y="1005"/>
                  <a:pt x="409" y="998"/>
                </a:cubicBezTo>
                <a:cubicBezTo>
                  <a:pt x="403" y="1003"/>
                  <a:pt x="403" y="1003"/>
                  <a:pt x="403" y="1003"/>
                </a:cubicBezTo>
                <a:cubicBezTo>
                  <a:pt x="409" y="1011"/>
                  <a:pt x="421" y="1016"/>
                  <a:pt x="433" y="1016"/>
                </a:cubicBezTo>
                <a:cubicBezTo>
                  <a:pt x="445" y="1016"/>
                  <a:pt x="464" y="1011"/>
                  <a:pt x="464" y="981"/>
                </a:cubicBezTo>
                <a:lnTo>
                  <a:pt x="464" y="926"/>
                </a:lnTo>
                <a:close/>
                <a:moveTo>
                  <a:pt x="332" y="985"/>
                </a:moveTo>
                <a:cubicBezTo>
                  <a:pt x="340" y="985"/>
                  <a:pt x="340" y="985"/>
                  <a:pt x="340" y="985"/>
                </a:cubicBezTo>
                <a:cubicBezTo>
                  <a:pt x="340" y="955"/>
                  <a:pt x="340" y="955"/>
                  <a:pt x="340" y="955"/>
                </a:cubicBezTo>
                <a:cubicBezTo>
                  <a:pt x="340" y="939"/>
                  <a:pt x="349" y="931"/>
                  <a:pt x="360" y="931"/>
                </a:cubicBezTo>
                <a:cubicBezTo>
                  <a:pt x="372" y="931"/>
                  <a:pt x="375" y="941"/>
                  <a:pt x="375" y="950"/>
                </a:cubicBezTo>
                <a:cubicBezTo>
                  <a:pt x="375" y="985"/>
                  <a:pt x="375" y="985"/>
                  <a:pt x="375" y="985"/>
                </a:cubicBezTo>
                <a:cubicBezTo>
                  <a:pt x="383" y="985"/>
                  <a:pt x="383" y="985"/>
                  <a:pt x="383" y="985"/>
                </a:cubicBezTo>
                <a:cubicBezTo>
                  <a:pt x="383" y="950"/>
                  <a:pt x="383" y="950"/>
                  <a:pt x="383" y="950"/>
                </a:cubicBezTo>
                <a:cubicBezTo>
                  <a:pt x="383" y="937"/>
                  <a:pt x="379" y="924"/>
                  <a:pt x="360" y="924"/>
                </a:cubicBezTo>
                <a:cubicBezTo>
                  <a:pt x="351" y="924"/>
                  <a:pt x="343" y="930"/>
                  <a:pt x="340" y="936"/>
                </a:cubicBezTo>
                <a:cubicBezTo>
                  <a:pt x="340" y="936"/>
                  <a:pt x="340" y="936"/>
                  <a:pt x="340" y="936"/>
                </a:cubicBezTo>
                <a:cubicBezTo>
                  <a:pt x="339" y="935"/>
                  <a:pt x="339" y="930"/>
                  <a:pt x="339" y="926"/>
                </a:cubicBezTo>
                <a:cubicBezTo>
                  <a:pt x="331" y="926"/>
                  <a:pt x="331" y="926"/>
                  <a:pt x="331" y="926"/>
                </a:cubicBezTo>
                <a:cubicBezTo>
                  <a:pt x="331" y="929"/>
                  <a:pt x="332" y="938"/>
                  <a:pt x="332" y="943"/>
                </a:cubicBezTo>
                <a:lnTo>
                  <a:pt x="332" y="985"/>
                </a:lnTo>
                <a:close/>
                <a:moveTo>
                  <a:pt x="258" y="955"/>
                </a:moveTo>
                <a:cubicBezTo>
                  <a:pt x="258" y="942"/>
                  <a:pt x="267" y="931"/>
                  <a:pt x="282" y="931"/>
                </a:cubicBezTo>
                <a:cubicBezTo>
                  <a:pt x="296" y="931"/>
                  <a:pt x="305" y="942"/>
                  <a:pt x="305" y="955"/>
                </a:cubicBezTo>
                <a:cubicBezTo>
                  <a:pt x="305" y="969"/>
                  <a:pt x="296" y="980"/>
                  <a:pt x="282" y="980"/>
                </a:cubicBezTo>
                <a:cubicBezTo>
                  <a:pt x="267" y="980"/>
                  <a:pt x="258" y="969"/>
                  <a:pt x="258" y="955"/>
                </a:cubicBezTo>
                <a:moveTo>
                  <a:pt x="251" y="955"/>
                </a:moveTo>
                <a:cubicBezTo>
                  <a:pt x="251" y="974"/>
                  <a:pt x="264" y="987"/>
                  <a:pt x="282" y="987"/>
                </a:cubicBezTo>
                <a:cubicBezTo>
                  <a:pt x="300" y="987"/>
                  <a:pt x="313" y="974"/>
                  <a:pt x="313" y="955"/>
                </a:cubicBezTo>
                <a:cubicBezTo>
                  <a:pt x="313" y="937"/>
                  <a:pt x="300" y="924"/>
                  <a:pt x="282" y="924"/>
                </a:cubicBezTo>
                <a:cubicBezTo>
                  <a:pt x="264" y="924"/>
                  <a:pt x="251" y="937"/>
                  <a:pt x="251" y="955"/>
                </a:cubicBezTo>
                <a:moveTo>
                  <a:pt x="240" y="926"/>
                </a:moveTo>
                <a:cubicBezTo>
                  <a:pt x="223" y="926"/>
                  <a:pt x="223" y="926"/>
                  <a:pt x="223" y="926"/>
                </a:cubicBezTo>
                <a:cubicBezTo>
                  <a:pt x="223" y="909"/>
                  <a:pt x="223" y="909"/>
                  <a:pt x="223" y="909"/>
                </a:cubicBezTo>
                <a:cubicBezTo>
                  <a:pt x="215" y="909"/>
                  <a:pt x="215" y="909"/>
                  <a:pt x="215" y="909"/>
                </a:cubicBezTo>
                <a:cubicBezTo>
                  <a:pt x="215" y="926"/>
                  <a:pt x="215" y="926"/>
                  <a:pt x="215" y="926"/>
                </a:cubicBezTo>
                <a:cubicBezTo>
                  <a:pt x="202" y="926"/>
                  <a:pt x="202" y="926"/>
                  <a:pt x="202" y="926"/>
                </a:cubicBezTo>
                <a:cubicBezTo>
                  <a:pt x="202" y="933"/>
                  <a:pt x="202" y="933"/>
                  <a:pt x="202" y="933"/>
                </a:cubicBezTo>
                <a:cubicBezTo>
                  <a:pt x="215" y="933"/>
                  <a:pt x="215" y="933"/>
                  <a:pt x="215" y="933"/>
                </a:cubicBezTo>
                <a:cubicBezTo>
                  <a:pt x="215" y="971"/>
                  <a:pt x="215" y="971"/>
                  <a:pt x="215" y="971"/>
                </a:cubicBezTo>
                <a:cubicBezTo>
                  <a:pt x="215" y="980"/>
                  <a:pt x="219" y="987"/>
                  <a:pt x="230" y="987"/>
                </a:cubicBezTo>
                <a:cubicBezTo>
                  <a:pt x="233" y="987"/>
                  <a:pt x="238" y="986"/>
                  <a:pt x="240" y="985"/>
                </a:cubicBezTo>
                <a:cubicBezTo>
                  <a:pt x="240" y="978"/>
                  <a:pt x="240" y="978"/>
                  <a:pt x="240" y="978"/>
                </a:cubicBezTo>
                <a:cubicBezTo>
                  <a:pt x="237" y="979"/>
                  <a:pt x="234" y="980"/>
                  <a:pt x="231" y="980"/>
                </a:cubicBezTo>
                <a:cubicBezTo>
                  <a:pt x="226" y="980"/>
                  <a:pt x="223" y="977"/>
                  <a:pt x="223" y="971"/>
                </a:cubicBezTo>
                <a:cubicBezTo>
                  <a:pt x="223" y="933"/>
                  <a:pt x="223" y="933"/>
                  <a:pt x="223" y="933"/>
                </a:cubicBezTo>
                <a:cubicBezTo>
                  <a:pt x="240" y="933"/>
                  <a:pt x="240" y="933"/>
                  <a:pt x="240" y="933"/>
                </a:cubicBezTo>
                <a:lnTo>
                  <a:pt x="240" y="926"/>
                </a:lnTo>
                <a:close/>
                <a:moveTo>
                  <a:pt x="161" y="985"/>
                </a:moveTo>
                <a:cubicBezTo>
                  <a:pt x="169" y="985"/>
                  <a:pt x="169" y="985"/>
                  <a:pt x="169" y="985"/>
                </a:cubicBezTo>
                <a:cubicBezTo>
                  <a:pt x="169" y="953"/>
                  <a:pt x="169" y="953"/>
                  <a:pt x="169" y="953"/>
                </a:cubicBezTo>
                <a:cubicBezTo>
                  <a:pt x="169" y="941"/>
                  <a:pt x="175" y="932"/>
                  <a:pt x="188" y="932"/>
                </a:cubicBezTo>
                <a:cubicBezTo>
                  <a:pt x="189" y="932"/>
                  <a:pt x="190" y="932"/>
                  <a:pt x="191" y="933"/>
                </a:cubicBezTo>
                <a:cubicBezTo>
                  <a:pt x="192" y="925"/>
                  <a:pt x="192" y="925"/>
                  <a:pt x="192" y="925"/>
                </a:cubicBezTo>
                <a:cubicBezTo>
                  <a:pt x="190" y="925"/>
                  <a:pt x="189" y="924"/>
                  <a:pt x="187" y="924"/>
                </a:cubicBezTo>
                <a:cubicBezTo>
                  <a:pt x="178" y="924"/>
                  <a:pt x="172" y="929"/>
                  <a:pt x="168" y="936"/>
                </a:cubicBezTo>
                <a:cubicBezTo>
                  <a:pt x="168" y="935"/>
                  <a:pt x="168" y="930"/>
                  <a:pt x="168" y="926"/>
                </a:cubicBezTo>
                <a:cubicBezTo>
                  <a:pt x="160" y="926"/>
                  <a:pt x="160" y="926"/>
                  <a:pt x="160" y="926"/>
                </a:cubicBezTo>
                <a:cubicBezTo>
                  <a:pt x="160" y="929"/>
                  <a:pt x="161" y="938"/>
                  <a:pt x="161" y="943"/>
                </a:cubicBezTo>
                <a:lnTo>
                  <a:pt x="161" y="985"/>
                </a:lnTo>
                <a:close/>
                <a:moveTo>
                  <a:pt x="87" y="955"/>
                </a:moveTo>
                <a:cubicBezTo>
                  <a:pt x="87" y="942"/>
                  <a:pt x="96" y="931"/>
                  <a:pt x="111" y="931"/>
                </a:cubicBezTo>
                <a:cubicBezTo>
                  <a:pt x="125" y="931"/>
                  <a:pt x="134" y="942"/>
                  <a:pt x="134" y="955"/>
                </a:cubicBezTo>
                <a:cubicBezTo>
                  <a:pt x="134" y="969"/>
                  <a:pt x="125" y="980"/>
                  <a:pt x="111" y="980"/>
                </a:cubicBezTo>
                <a:cubicBezTo>
                  <a:pt x="96" y="980"/>
                  <a:pt x="87" y="969"/>
                  <a:pt x="87" y="955"/>
                </a:cubicBezTo>
                <a:moveTo>
                  <a:pt x="79" y="955"/>
                </a:moveTo>
                <a:cubicBezTo>
                  <a:pt x="79" y="974"/>
                  <a:pt x="92" y="987"/>
                  <a:pt x="111" y="987"/>
                </a:cubicBezTo>
                <a:cubicBezTo>
                  <a:pt x="129" y="987"/>
                  <a:pt x="142" y="974"/>
                  <a:pt x="142" y="955"/>
                </a:cubicBezTo>
                <a:cubicBezTo>
                  <a:pt x="142" y="937"/>
                  <a:pt x="129" y="924"/>
                  <a:pt x="111" y="924"/>
                </a:cubicBezTo>
                <a:cubicBezTo>
                  <a:pt x="92" y="924"/>
                  <a:pt x="79" y="937"/>
                  <a:pt x="79" y="955"/>
                </a:cubicBezTo>
                <a:moveTo>
                  <a:pt x="10" y="985"/>
                </a:moveTo>
                <a:cubicBezTo>
                  <a:pt x="17" y="985"/>
                  <a:pt x="17" y="985"/>
                  <a:pt x="17" y="985"/>
                </a:cubicBezTo>
                <a:cubicBezTo>
                  <a:pt x="17" y="955"/>
                  <a:pt x="17" y="955"/>
                  <a:pt x="17" y="955"/>
                </a:cubicBezTo>
                <a:cubicBezTo>
                  <a:pt x="17" y="939"/>
                  <a:pt x="26" y="931"/>
                  <a:pt x="38" y="931"/>
                </a:cubicBezTo>
                <a:cubicBezTo>
                  <a:pt x="50" y="931"/>
                  <a:pt x="53" y="941"/>
                  <a:pt x="53" y="950"/>
                </a:cubicBezTo>
                <a:cubicBezTo>
                  <a:pt x="53" y="985"/>
                  <a:pt x="53" y="985"/>
                  <a:pt x="53" y="985"/>
                </a:cubicBezTo>
                <a:cubicBezTo>
                  <a:pt x="60" y="985"/>
                  <a:pt x="60" y="985"/>
                  <a:pt x="60" y="985"/>
                </a:cubicBezTo>
                <a:cubicBezTo>
                  <a:pt x="60" y="950"/>
                  <a:pt x="60" y="950"/>
                  <a:pt x="60" y="950"/>
                </a:cubicBezTo>
                <a:cubicBezTo>
                  <a:pt x="60" y="937"/>
                  <a:pt x="56" y="924"/>
                  <a:pt x="38" y="924"/>
                </a:cubicBezTo>
                <a:cubicBezTo>
                  <a:pt x="28" y="924"/>
                  <a:pt x="21" y="930"/>
                  <a:pt x="18" y="936"/>
                </a:cubicBezTo>
                <a:cubicBezTo>
                  <a:pt x="17" y="936"/>
                  <a:pt x="17" y="936"/>
                  <a:pt x="17" y="936"/>
                </a:cubicBezTo>
                <a:cubicBezTo>
                  <a:pt x="17" y="935"/>
                  <a:pt x="17" y="930"/>
                  <a:pt x="17" y="926"/>
                </a:cubicBezTo>
                <a:cubicBezTo>
                  <a:pt x="9" y="926"/>
                  <a:pt x="9" y="926"/>
                  <a:pt x="9" y="926"/>
                </a:cubicBezTo>
                <a:cubicBezTo>
                  <a:pt x="9" y="929"/>
                  <a:pt x="10" y="938"/>
                  <a:pt x="10" y="943"/>
                </a:cubicBezTo>
                <a:lnTo>
                  <a:pt x="10" y="985"/>
                </a:lnTo>
                <a:close/>
                <a:moveTo>
                  <a:pt x="1468" y="678"/>
                </a:moveTo>
                <a:cubicBezTo>
                  <a:pt x="1424" y="678"/>
                  <a:pt x="1424" y="678"/>
                  <a:pt x="1424" y="678"/>
                </a:cubicBezTo>
                <a:cubicBezTo>
                  <a:pt x="1423" y="725"/>
                  <a:pt x="1423" y="725"/>
                  <a:pt x="1423" y="725"/>
                </a:cubicBezTo>
                <a:cubicBezTo>
                  <a:pt x="1428" y="721"/>
                  <a:pt x="1434" y="719"/>
                  <a:pt x="1441" y="719"/>
                </a:cubicBezTo>
                <a:cubicBezTo>
                  <a:pt x="1454" y="719"/>
                  <a:pt x="1464" y="729"/>
                  <a:pt x="1464" y="742"/>
                </a:cubicBezTo>
                <a:cubicBezTo>
                  <a:pt x="1464" y="757"/>
                  <a:pt x="1451" y="764"/>
                  <a:pt x="1443" y="764"/>
                </a:cubicBezTo>
                <a:cubicBezTo>
                  <a:pt x="1435" y="764"/>
                  <a:pt x="1427" y="758"/>
                  <a:pt x="1424" y="751"/>
                </a:cubicBezTo>
                <a:cubicBezTo>
                  <a:pt x="1416" y="755"/>
                  <a:pt x="1416" y="755"/>
                  <a:pt x="1416" y="755"/>
                </a:cubicBezTo>
                <a:cubicBezTo>
                  <a:pt x="1421" y="765"/>
                  <a:pt x="1430" y="771"/>
                  <a:pt x="1443" y="771"/>
                </a:cubicBezTo>
                <a:cubicBezTo>
                  <a:pt x="1456" y="771"/>
                  <a:pt x="1472" y="761"/>
                  <a:pt x="1472" y="742"/>
                </a:cubicBezTo>
                <a:cubicBezTo>
                  <a:pt x="1472" y="725"/>
                  <a:pt x="1461" y="712"/>
                  <a:pt x="1444" y="712"/>
                </a:cubicBezTo>
                <a:cubicBezTo>
                  <a:pt x="1439" y="712"/>
                  <a:pt x="1435" y="712"/>
                  <a:pt x="1431" y="714"/>
                </a:cubicBezTo>
                <a:cubicBezTo>
                  <a:pt x="1431" y="685"/>
                  <a:pt x="1431" y="685"/>
                  <a:pt x="1431" y="685"/>
                </a:cubicBezTo>
                <a:cubicBezTo>
                  <a:pt x="1468" y="685"/>
                  <a:pt x="1468" y="685"/>
                  <a:pt x="1468" y="685"/>
                </a:cubicBezTo>
                <a:lnTo>
                  <a:pt x="1468" y="678"/>
                </a:lnTo>
                <a:close/>
                <a:moveTo>
                  <a:pt x="1382" y="769"/>
                </a:moveTo>
                <a:cubicBezTo>
                  <a:pt x="1390" y="769"/>
                  <a:pt x="1390" y="769"/>
                  <a:pt x="1390" y="769"/>
                </a:cubicBezTo>
                <a:cubicBezTo>
                  <a:pt x="1390" y="678"/>
                  <a:pt x="1390" y="678"/>
                  <a:pt x="1390" y="678"/>
                </a:cubicBezTo>
                <a:cubicBezTo>
                  <a:pt x="1384" y="678"/>
                  <a:pt x="1384" y="678"/>
                  <a:pt x="1384" y="678"/>
                </a:cubicBezTo>
                <a:cubicBezTo>
                  <a:pt x="1361" y="697"/>
                  <a:pt x="1361" y="697"/>
                  <a:pt x="1361" y="697"/>
                </a:cubicBezTo>
                <a:cubicBezTo>
                  <a:pt x="1366" y="703"/>
                  <a:pt x="1366" y="703"/>
                  <a:pt x="1366" y="703"/>
                </a:cubicBezTo>
                <a:cubicBezTo>
                  <a:pt x="1382" y="689"/>
                  <a:pt x="1382" y="689"/>
                  <a:pt x="1382" y="689"/>
                </a:cubicBezTo>
                <a:cubicBezTo>
                  <a:pt x="1382" y="689"/>
                  <a:pt x="1382" y="689"/>
                  <a:pt x="1382" y="689"/>
                </a:cubicBezTo>
                <a:lnTo>
                  <a:pt x="1382" y="769"/>
                </a:lnTo>
                <a:close/>
                <a:moveTo>
                  <a:pt x="1330" y="740"/>
                </a:moveTo>
                <a:cubicBezTo>
                  <a:pt x="1298" y="740"/>
                  <a:pt x="1298" y="740"/>
                  <a:pt x="1298" y="740"/>
                </a:cubicBezTo>
                <a:cubicBezTo>
                  <a:pt x="1330" y="687"/>
                  <a:pt x="1330" y="687"/>
                  <a:pt x="1330" y="687"/>
                </a:cubicBezTo>
                <a:cubicBezTo>
                  <a:pt x="1330" y="687"/>
                  <a:pt x="1330" y="687"/>
                  <a:pt x="1330" y="687"/>
                </a:cubicBezTo>
                <a:lnTo>
                  <a:pt x="1330" y="740"/>
                </a:lnTo>
                <a:close/>
                <a:moveTo>
                  <a:pt x="1330" y="769"/>
                </a:moveTo>
                <a:cubicBezTo>
                  <a:pt x="1338" y="769"/>
                  <a:pt x="1338" y="769"/>
                  <a:pt x="1338" y="769"/>
                </a:cubicBezTo>
                <a:cubicBezTo>
                  <a:pt x="1338" y="747"/>
                  <a:pt x="1338" y="747"/>
                  <a:pt x="1338" y="747"/>
                </a:cubicBezTo>
                <a:cubicBezTo>
                  <a:pt x="1351" y="747"/>
                  <a:pt x="1351" y="747"/>
                  <a:pt x="1351" y="747"/>
                </a:cubicBezTo>
                <a:cubicBezTo>
                  <a:pt x="1351" y="740"/>
                  <a:pt x="1351" y="740"/>
                  <a:pt x="1351" y="740"/>
                </a:cubicBezTo>
                <a:cubicBezTo>
                  <a:pt x="1338" y="740"/>
                  <a:pt x="1338" y="740"/>
                  <a:pt x="1338" y="740"/>
                </a:cubicBezTo>
                <a:cubicBezTo>
                  <a:pt x="1338" y="678"/>
                  <a:pt x="1338" y="678"/>
                  <a:pt x="1338" y="678"/>
                </a:cubicBezTo>
                <a:cubicBezTo>
                  <a:pt x="1327" y="678"/>
                  <a:pt x="1327" y="678"/>
                  <a:pt x="1327" y="678"/>
                </a:cubicBezTo>
                <a:cubicBezTo>
                  <a:pt x="1291" y="738"/>
                  <a:pt x="1291" y="738"/>
                  <a:pt x="1291" y="738"/>
                </a:cubicBezTo>
                <a:cubicBezTo>
                  <a:pt x="1291" y="747"/>
                  <a:pt x="1291" y="747"/>
                  <a:pt x="1291" y="747"/>
                </a:cubicBezTo>
                <a:cubicBezTo>
                  <a:pt x="1330" y="747"/>
                  <a:pt x="1330" y="747"/>
                  <a:pt x="1330" y="747"/>
                </a:cubicBezTo>
                <a:lnTo>
                  <a:pt x="1330" y="769"/>
                </a:lnTo>
                <a:close/>
                <a:moveTo>
                  <a:pt x="1260" y="769"/>
                </a:moveTo>
                <a:cubicBezTo>
                  <a:pt x="1267" y="769"/>
                  <a:pt x="1267" y="769"/>
                  <a:pt x="1267" y="769"/>
                </a:cubicBezTo>
                <a:cubicBezTo>
                  <a:pt x="1267" y="678"/>
                  <a:pt x="1267" y="678"/>
                  <a:pt x="1267" y="678"/>
                </a:cubicBezTo>
                <a:cubicBezTo>
                  <a:pt x="1261" y="678"/>
                  <a:pt x="1261" y="678"/>
                  <a:pt x="1261" y="678"/>
                </a:cubicBezTo>
                <a:cubicBezTo>
                  <a:pt x="1238" y="697"/>
                  <a:pt x="1238" y="697"/>
                  <a:pt x="1238" y="697"/>
                </a:cubicBezTo>
                <a:cubicBezTo>
                  <a:pt x="1243" y="703"/>
                  <a:pt x="1243" y="703"/>
                  <a:pt x="1243" y="703"/>
                </a:cubicBezTo>
                <a:cubicBezTo>
                  <a:pt x="1259" y="689"/>
                  <a:pt x="1259" y="689"/>
                  <a:pt x="1259" y="689"/>
                </a:cubicBezTo>
                <a:cubicBezTo>
                  <a:pt x="1260" y="689"/>
                  <a:pt x="1260" y="689"/>
                  <a:pt x="1260" y="689"/>
                </a:cubicBezTo>
                <a:lnTo>
                  <a:pt x="1260" y="769"/>
                </a:lnTo>
                <a:close/>
                <a:moveTo>
                  <a:pt x="1160" y="726"/>
                </a:moveTo>
                <a:cubicBezTo>
                  <a:pt x="1148" y="726"/>
                  <a:pt x="1138" y="717"/>
                  <a:pt x="1138" y="705"/>
                </a:cubicBezTo>
                <a:cubicBezTo>
                  <a:pt x="1138" y="693"/>
                  <a:pt x="1147" y="684"/>
                  <a:pt x="1160" y="684"/>
                </a:cubicBezTo>
                <a:cubicBezTo>
                  <a:pt x="1172" y="684"/>
                  <a:pt x="1181" y="693"/>
                  <a:pt x="1181" y="705"/>
                </a:cubicBezTo>
                <a:cubicBezTo>
                  <a:pt x="1181" y="717"/>
                  <a:pt x="1171" y="726"/>
                  <a:pt x="1160" y="726"/>
                </a:cubicBezTo>
                <a:moveTo>
                  <a:pt x="1147" y="769"/>
                </a:moveTo>
                <a:cubicBezTo>
                  <a:pt x="1156" y="769"/>
                  <a:pt x="1156" y="769"/>
                  <a:pt x="1156" y="769"/>
                </a:cubicBezTo>
                <a:cubicBezTo>
                  <a:pt x="1181" y="728"/>
                  <a:pt x="1181" y="728"/>
                  <a:pt x="1181" y="728"/>
                </a:cubicBezTo>
                <a:cubicBezTo>
                  <a:pt x="1185" y="722"/>
                  <a:pt x="1189" y="715"/>
                  <a:pt x="1189" y="705"/>
                </a:cubicBezTo>
                <a:cubicBezTo>
                  <a:pt x="1189" y="689"/>
                  <a:pt x="1177" y="677"/>
                  <a:pt x="1160" y="677"/>
                </a:cubicBezTo>
                <a:cubicBezTo>
                  <a:pt x="1142" y="677"/>
                  <a:pt x="1130" y="689"/>
                  <a:pt x="1130" y="705"/>
                </a:cubicBezTo>
                <a:cubicBezTo>
                  <a:pt x="1130" y="721"/>
                  <a:pt x="1142" y="733"/>
                  <a:pt x="1158" y="733"/>
                </a:cubicBezTo>
                <a:cubicBezTo>
                  <a:pt x="1162" y="733"/>
                  <a:pt x="1168" y="732"/>
                  <a:pt x="1171" y="729"/>
                </a:cubicBezTo>
                <a:cubicBezTo>
                  <a:pt x="1171" y="729"/>
                  <a:pt x="1171" y="729"/>
                  <a:pt x="1171" y="729"/>
                </a:cubicBezTo>
                <a:lnTo>
                  <a:pt x="1147" y="769"/>
                </a:lnTo>
                <a:close/>
                <a:moveTo>
                  <a:pt x="1061" y="769"/>
                </a:moveTo>
                <a:cubicBezTo>
                  <a:pt x="1117" y="769"/>
                  <a:pt x="1117" y="769"/>
                  <a:pt x="1117" y="769"/>
                </a:cubicBezTo>
                <a:cubicBezTo>
                  <a:pt x="1117" y="762"/>
                  <a:pt x="1117" y="762"/>
                  <a:pt x="1117" y="762"/>
                </a:cubicBezTo>
                <a:cubicBezTo>
                  <a:pt x="1070" y="762"/>
                  <a:pt x="1070" y="762"/>
                  <a:pt x="1070" y="762"/>
                </a:cubicBezTo>
                <a:cubicBezTo>
                  <a:pt x="1098" y="733"/>
                  <a:pt x="1098" y="733"/>
                  <a:pt x="1098" y="733"/>
                </a:cubicBezTo>
                <a:cubicBezTo>
                  <a:pt x="1107" y="724"/>
                  <a:pt x="1117" y="714"/>
                  <a:pt x="1117" y="700"/>
                </a:cubicBezTo>
                <a:cubicBezTo>
                  <a:pt x="1117" y="685"/>
                  <a:pt x="1104" y="677"/>
                  <a:pt x="1090" y="677"/>
                </a:cubicBezTo>
                <a:cubicBezTo>
                  <a:pt x="1076" y="677"/>
                  <a:pt x="1066" y="684"/>
                  <a:pt x="1063" y="698"/>
                </a:cubicBezTo>
                <a:cubicBezTo>
                  <a:pt x="1072" y="699"/>
                  <a:pt x="1072" y="699"/>
                  <a:pt x="1072" y="699"/>
                </a:cubicBezTo>
                <a:cubicBezTo>
                  <a:pt x="1074" y="690"/>
                  <a:pt x="1081" y="684"/>
                  <a:pt x="1090" y="684"/>
                </a:cubicBezTo>
                <a:cubicBezTo>
                  <a:pt x="1100" y="684"/>
                  <a:pt x="1108" y="690"/>
                  <a:pt x="1108" y="701"/>
                </a:cubicBezTo>
                <a:cubicBezTo>
                  <a:pt x="1108" y="710"/>
                  <a:pt x="1101" y="718"/>
                  <a:pt x="1095" y="724"/>
                </a:cubicBezTo>
                <a:cubicBezTo>
                  <a:pt x="1061" y="760"/>
                  <a:pt x="1061" y="760"/>
                  <a:pt x="1061" y="760"/>
                </a:cubicBezTo>
                <a:lnTo>
                  <a:pt x="1061" y="769"/>
                </a:lnTo>
                <a:close/>
                <a:moveTo>
                  <a:pt x="1020" y="721"/>
                </a:moveTo>
                <a:cubicBezTo>
                  <a:pt x="1032" y="721"/>
                  <a:pt x="1042" y="731"/>
                  <a:pt x="1042" y="742"/>
                </a:cubicBezTo>
                <a:cubicBezTo>
                  <a:pt x="1042" y="755"/>
                  <a:pt x="1033" y="764"/>
                  <a:pt x="1020" y="764"/>
                </a:cubicBezTo>
                <a:cubicBezTo>
                  <a:pt x="1008" y="764"/>
                  <a:pt x="999" y="755"/>
                  <a:pt x="999" y="742"/>
                </a:cubicBezTo>
                <a:cubicBezTo>
                  <a:pt x="999" y="731"/>
                  <a:pt x="1009" y="721"/>
                  <a:pt x="1020" y="721"/>
                </a:cubicBezTo>
                <a:moveTo>
                  <a:pt x="1033" y="678"/>
                </a:moveTo>
                <a:cubicBezTo>
                  <a:pt x="1024" y="678"/>
                  <a:pt x="1024" y="678"/>
                  <a:pt x="1024" y="678"/>
                </a:cubicBezTo>
                <a:cubicBezTo>
                  <a:pt x="999" y="719"/>
                  <a:pt x="999" y="719"/>
                  <a:pt x="999" y="719"/>
                </a:cubicBezTo>
                <a:cubicBezTo>
                  <a:pt x="995" y="725"/>
                  <a:pt x="991" y="733"/>
                  <a:pt x="991" y="742"/>
                </a:cubicBezTo>
                <a:cubicBezTo>
                  <a:pt x="991" y="759"/>
                  <a:pt x="1003" y="771"/>
                  <a:pt x="1020" y="771"/>
                </a:cubicBezTo>
                <a:cubicBezTo>
                  <a:pt x="1038" y="771"/>
                  <a:pt x="1050" y="759"/>
                  <a:pt x="1050" y="742"/>
                </a:cubicBezTo>
                <a:cubicBezTo>
                  <a:pt x="1050" y="727"/>
                  <a:pt x="1038" y="715"/>
                  <a:pt x="1022" y="715"/>
                </a:cubicBezTo>
                <a:cubicBezTo>
                  <a:pt x="1018" y="715"/>
                  <a:pt x="1012" y="716"/>
                  <a:pt x="1009" y="718"/>
                </a:cubicBezTo>
                <a:cubicBezTo>
                  <a:pt x="1009" y="718"/>
                  <a:pt x="1009" y="718"/>
                  <a:pt x="1009" y="718"/>
                </a:cubicBezTo>
                <a:lnTo>
                  <a:pt x="1033" y="678"/>
                </a:lnTo>
                <a:close/>
                <a:moveTo>
                  <a:pt x="954" y="726"/>
                </a:moveTo>
                <a:cubicBezTo>
                  <a:pt x="942" y="726"/>
                  <a:pt x="932" y="717"/>
                  <a:pt x="932" y="705"/>
                </a:cubicBezTo>
                <a:cubicBezTo>
                  <a:pt x="932" y="693"/>
                  <a:pt x="941" y="684"/>
                  <a:pt x="954" y="684"/>
                </a:cubicBezTo>
                <a:cubicBezTo>
                  <a:pt x="966" y="684"/>
                  <a:pt x="975" y="693"/>
                  <a:pt x="975" y="705"/>
                </a:cubicBezTo>
                <a:cubicBezTo>
                  <a:pt x="975" y="717"/>
                  <a:pt x="965" y="726"/>
                  <a:pt x="954" y="726"/>
                </a:cubicBezTo>
                <a:moveTo>
                  <a:pt x="941" y="769"/>
                </a:moveTo>
                <a:cubicBezTo>
                  <a:pt x="950" y="769"/>
                  <a:pt x="950" y="769"/>
                  <a:pt x="950" y="769"/>
                </a:cubicBezTo>
                <a:cubicBezTo>
                  <a:pt x="975" y="728"/>
                  <a:pt x="975" y="728"/>
                  <a:pt x="975" y="728"/>
                </a:cubicBezTo>
                <a:cubicBezTo>
                  <a:pt x="979" y="722"/>
                  <a:pt x="983" y="715"/>
                  <a:pt x="983" y="705"/>
                </a:cubicBezTo>
                <a:cubicBezTo>
                  <a:pt x="983" y="689"/>
                  <a:pt x="971" y="677"/>
                  <a:pt x="954" y="677"/>
                </a:cubicBezTo>
                <a:cubicBezTo>
                  <a:pt x="936" y="677"/>
                  <a:pt x="924" y="689"/>
                  <a:pt x="924" y="705"/>
                </a:cubicBezTo>
                <a:cubicBezTo>
                  <a:pt x="924" y="721"/>
                  <a:pt x="936" y="733"/>
                  <a:pt x="952" y="733"/>
                </a:cubicBezTo>
                <a:cubicBezTo>
                  <a:pt x="956" y="733"/>
                  <a:pt x="962" y="732"/>
                  <a:pt x="965" y="729"/>
                </a:cubicBezTo>
                <a:cubicBezTo>
                  <a:pt x="965" y="729"/>
                  <a:pt x="965" y="729"/>
                  <a:pt x="965" y="729"/>
                </a:cubicBezTo>
                <a:lnTo>
                  <a:pt x="941" y="769"/>
                </a:lnTo>
                <a:close/>
                <a:moveTo>
                  <a:pt x="826" y="753"/>
                </a:moveTo>
                <a:cubicBezTo>
                  <a:pt x="830" y="765"/>
                  <a:pt x="840" y="771"/>
                  <a:pt x="854" y="771"/>
                </a:cubicBezTo>
                <a:cubicBezTo>
                  <a:pt x="872" y="771"/>
                  <a:pt x="882" y="759"/>
                  <a:pt x="882" y="745"/>
                </a:cubicBezTo>
                <a:cubicBezTo>
                  <a:pt x="882" y="733"/>
                  <a:pt x="874" y="723"/>
                  <a:pt x="862" y="721"/>
                </a:cubicBezTo>
                <a:cubicBezTo>
                  <a:pt x="862" y="721"/>
                  <a:pt x="862" y="721"/>
                  <a:pt x="862" y="721"/>
                </a:cubicBezTo>
                <a:cubicBezTo>
                  <a:pt x="873" y="718"/>
                  <a:pt x="879" y="710"/>
                  <a:pt x="879" y="700"/>
                </a:cubicBezTo>
                <a:cubicBezTo>
                  <a:pt x="879" y="685"/>
                  <a:pt x="867" y="677"/>
                  <a:pt x="853" y="677"/>
                </a:cubicBezTo>
                <a:cubicBezTo>
                  <a:pt x="843" y="677"/>
                  <a:pt x="834" y="681"/>
                  <a:pt x="829" y="690"/>
                </a:cubicBezTo>
                <a:cubicBezTo>
                  <a:pt x="836" y="694"/>
                  <a:pt x="836" y="694"/>
                  <a:pt x="836" y="694"/>
                </a:cubicBezTo>
                <a:cubicBezTo>
                  <a:pt x="840" y="688"/>
                  <a:pt x="846" y="684"/>
                  <a:pt x="853" y="684"/>
                </a:cubicBezTo>
                <a:cubicBezTo>
                  <a:pt x="863" y="684"/>
                  <a:pt x="870" y="691"/>
                  <a:pt x="870" y="700"/>
                </a:cubicBezTo>
                <a:cubicBezTo>
                  <a:pt x="870" y="713"/>
                  <a:pt x="860" y="718"/>
                  <a:pt x="850" y="718"/>
                </a:cubicBezTo>
                <a:cubicBezTo>
                  <a:pt x="846" y="718"/>
                  <a:pt x="846" y="718"/>
                  <a:pt x="846" y="718"/>
                </a:cubicBezTo>
                <a:cubicBezTo>
                  <a:pt x="846" y="725"/>
                  <a:pt x="846" y="725"/>
                  <a:pt x="846" y="725"/>
                </a:cubicBezTo>
                <a:cubicBezTo>
                  <a:pt x="849" y="725"/>
                  <a:pt x="849" y="725"/>
                  <a:pt x="849" y="725"/>
                </a:cubicBezTo>
                <a:cubicBezTo>
                  <a:pt x="861" y="725"/>
                  <a:pt x="873" y="731"/>
                  <a:pt x="873" y="744"/>
                </a:cubicBezTo>
                <a:cubicBezTo>
                  <a:pt x="873" y="755"/>
                  <a:pt x="867" y="764"/>
                  <a:pt x="853" y="764"/>
                </a:cubicBezTo>
                <a:cubicBezTo>
                  <a:pt x="843" y="764"/>
                  <a:pt x="837" y="759"/>
                  <a:pt x="834" y="750"/>
                </a:cubicBezTo>
                <a:lnTo>
                  <a:pt x="826" y="753"/>
                </a:lnTo>
                <a:close/>
                <a:moveTo>
                  <a:pt x="754" y="769"/>
                </a:moveTo>
                <a:cubicBezTo>
                  <a:pt x="762" y="769"/>
                  <a:pt x="762" y="769"/>
                  <a:pt x="762" y="769"/>
                </a:cubicBezTo>
                <a:cubicBezTo>
                  <a:pt x="762" y="678"/>
                  <a:pt x="762" y="678"/>
                  <a:pt x="762" y="678"/>
                </a:cubicBezTo>
                <a:cubicBezTo>
                  <a:pt x="755" y="678"/>
                  <a:pt x="755" y="678"/>
                  <a:pt x="755" y="678"/>
                </a:cubicBezTo>
                <a:cubicBezTo>
                  <a:pt x="733" y="697"/>
                  <a:pt x="733" y="697"/>
                  <a:pt x="733" y="697"/>
                </a:cubicBezTo>
                <a:cubicBezTo>
                  <a:pt x="738" y="703"/>
                  <a:pt x="738" y="703"/>
                  <a:pt x="738" y="703"/>
                </a:cubicBezTo>
                <a:cubicBezTo>
                  <a:pt x="754" y="689"/>
                  <a:pt x="754" y="689"/>
                  <a:pt x="754" y="689"/>
                </a:cubicBezTo>
                <a:cubicBezTo>
                  <a:pt x="754" y="689"/>
                  <a:pt x="754" y="689"/>
                  <a:pt x="754" y="689"/>
                </a:cubicBezTo>
                <a:lnTo>
                  <a:pt x="754" y="769"/>
                </a:lnTo>
                <a:close/>
                <a:moveTo>
                  <a:pt x="695" y="721"/>
                </a:moveTo>
                <a:cubicBezTo>
                  <a:pt x="706" y="721"/>
                  <a:pt x="716" y="731"/>
                  <a:pt x="716" y="742"/>
                </a:cubicBezTo>
                <a:cubicBezTo>
                  <a:pt x="716" y="755"/>
                  <a:pt x="707" y="764"/>
                  <a:pt x="695" y="764"/>
                </a:cubicBezTo>
                <a:cubicBezTo>
                  <a:pt x="682" y="764"/>
                  <a:pt x="673" y="755"/>
                  <a:pt x="673" y="742"/>
                </a:cubicBezTo>
                <a:cubicBezTo>
                  <a:pt x="673" y="731"/>
                  <a:pt x="683" y="721"/>
                  <a:pt x="695" y="721"/>
                </a:cubicBezTo>
                <a:moveTo>
                  <a:pt x="708" y="678"/>
                </a:moveTo>
                <a:cubicBezTo>
                  <a:pt x="698" y="678"/>
                  <a:pt x="698" y="678"/>
                  <a:pt x="698" y="678"/>
                </a:cubicBezTo>
                <a:cubicBezTo>
                  <a:pt x="673" y="719"/>
                  <a:pt x="673" y="719"/>
                  <a:pt x="673" y="719"/>
                </a:cubicBezTo>
                <a:cubicBezTo>
                  <a:pt x="670" y="725"/>
                  <a:pt x="665" y="733"/>
                  <a:pt x="665" y="742"/>
                </a:cubicBezTo>
                <a:cubicBezTo>
                  <a:pt x="665" y="759"/>
                  <a:pt x="677" y="771"/>
                  <a:pt x="695" y="771"/>
                </a:cubicBezTo>
                <a:cubicBezTo>
                  <a:pt x="712" y="771"/>
                  <a:pt x="724" y="759"/>
                  <a:pt x="724" y="742"/>
                </a:cubicBezTo>
                <a:cubicBezTo>
                  <a:pt x="724" y="727"/>
                  <a:pt x="713" y="715"/>
                  <a:pt x="697" y="715"/>
                </a:cubicBezTo>
                <a:cubicBezTo>
                  <a:pt x="692" y="715"/>
                  <a:pt x="686" y="716"/>
                  <a:pt x="683" y="718"/>
                </a:cubicBezTo>
                <a:cubicBezTo>
                  <a:pt x="683" y="718"/>
                  <a:pt x="683" y="718"/>
                  <a:pt x="683" y="718"/>
                </a:cubicBezTo>
                <a:lnTo>
                  <a:pt x="708" y="678"/>
                </a:lnTo>
                <a:close/>
                <a:moveTo>
                  <a:pt x="585" y="733"/>
                </a:moveTo>
                <a:cubicBezTo>
                  <a:pt x="614" y="733"/>
                  <a:pt x="614" y="733"/>
                  <a:pt x="614" y="733"/>
                </a:cubicBezTo>
                <a:cubicBezTo>
                  <a:pt x="614" y="763"/>
                  <a:pt x="614" y="763"/>
                  <a:pt x="614" y="763"/>
                </a:cubicBezTo>
                <a:cubicBezTo>
                  <a:pt x="620" y="763"/>
                  <a:pt x="620" y="763"/>
                  <a:pt x="620" y="763"/>
                </a:cubicBezTo>
                <a:cubicBezTo>
                  <a:pt x="620" y="733"/>
                  <a:pt x="620" y="733"/>
                  <a:pt x="620" y="733"/>
                </a:cubicBezTo>
                <a:cubicBezTo>
                  <a:pt x="650" y="733"/>
                  <a:pt x="650" y="733"/>
                  <a:pt x="650" y="733"/>
                </a:cubicBezTo>
                <a:cubicBezTo>
                  <a:pt x="650" y="727"/>
                  <a:pt x="650" y="727"/>
                  <a:pt x="650" y="727"/>
                </a:cubicBezTo>
                <a:cubicBezTo>
                  <a:pt x="620" y="727"/>
                  <a:pt x="620" y="727"/>
                  <a:pt x="620" y="727"/>
                </a:cubicBezTo>
                <a:cubicBezTo>
                  <a:pt x="620" y="698"/>
                  <a:pt x="620" y="698"/>
                  <a:pt x="620" y="698"/>
                </a:cubicBezTo>
                <a:cubicBezTo>
                  <a:pt x="614" y="698"/>
                  <a:pt x="614" y="698"/>
                  <a:pt x="614" y="698"/>
                </a:cubicBezTo>
                <a:cubicBezTo>
                  <a:pt x="614" y="727"/>
                  <a:pt x="614" y="727"/>
                  <a:pt x="614" y="727"/>
                </a:cubicBezTo>
                <a:cubicBezTo>
                  <a:pt x="585" y="727"/>
                  <a:pt x="585" y="727"/>
                  <a:pt x="585" y="727"/>
                </a:cubicBezTo>
                <a:lnTo>
                  <a:pt x="585" y="733"/>
                </a:lnTo>
                <a:close/>
                <a:moveTo>
                  <a:pt x="485" y="735"/>
                </a:moveTo>
                <a:cubicBezTo>
                  <a:pt x="485" y="731"/>
                  <a:pt x="489" y="715"/>
                  <a:pt x="506" y="715"/>
                </a:cubicBezTo>
                <a:cubicBezTo>
                  <a:pt x="518" y="715"/>
                  <a:pt x="527" y="724"/>
                  <a:pt x="527" y="735"/>
                </a:cubicBezTo>
                <a:lnTo>
                  <a:pt x="485" y="735"/>
                </a:lnTo>
                <a:close/>
                <a:moveTo>
                  <a:pt x="527" y="753"/>
                </a:moveTo>
                <a:cubicBezTo>
                  <a:pt x="523" y="760"/>
                  <a:pt x="515" y="764"/>
                  <a:pt x="507" y="764"/>
                </a:cubicBezTo>
                <a:cubicBezTo>
                  <a:pt x="489" y="764"/>
                  <a:pt x="485" y="748"/>
                  <a:pt x="485" y="741"/>
                </a:cubicBezTo>
                <a:cubicBezTo>
                  <a:pt x="534" y="741"/>
                  <a:pt x="534" y="741"/>
                  <a:pt x="534" y="741"/>
                </a:cubicBezTo>
                <a:cubicBezTo>
                  <a:pt x="534" y="736"/>
                  <a:pt x="534" y="736"/>
                  <a:pt x="534" y="736"/>
                </a:cubicBezTo>
                <a:cubicBezTo>
                  <a:pt x="534" y="722"/>
                  <a:pt x="525" y="708"/>
                  <a:pt x="507" y="708"/>
                </a:cubicBezTo>
                <a:cubicBezTo>
                  <a:pt x="489" y="708"/>
                  <a:pt x="477" y="722"/>
                  <a:pt x="477" y="739"/>
                </a:cubicBezTo>
                <a:cubicBezTo>
                  <a:pt x="477" y="758"/>
                  <a:pt x="489" y="771"/>
                  <a:pt x="507" y="771"/>
                </a:cubicBezTo>
                <a:cubicBezTo>
                  <a:pt x="517" y="771"/>
                  <a:pt x="527" y="767"/>
                  <a:pt x="533" y="758"/>
                </a:cubicBezTo>
                <a:lnTo>
                  <a:pt x="527" y="753"/>
                </a:lnTo>
                <a:close/>
                <a:moveTo>
                  <a:pt x="449" y="769"/>
                </a:moveTo>
                <a:cubicBezTo>
                  <a:pt x="457" y="769"/>
                  <a:pt x="457" y="769"/>
                  <a:pt x="457" y="769"/>
                </a:cubicBezTo>
                <a:cubicBezTo>
                  <a:pt x="457" y="672"/>
                  <a:pt x="457" y="672"/>
                  <a:pt x="457" y="672"/>
                </a:cubicBezTo>
                <a:cubicBezTo>
                  <a:pt x="449" y="672"/>
                  <a:pt x="449" y="672"/>
                  <a:pt x="449" y="672"/>
                </a:cubicBezTo>
                <a:lnTo>
                  <a:pt x="449" y="769"/>
                </a:lnTo>
                <a:close/>
                <a:moveTo>
                  <a:pt x="415" y="687"/>
                </a:moveTo>
                <a:cubicBezTo>
                  <a:pt x="415" y="690"/>
                  <a:pt x="418" y="692"/>
                  <a:pt x="421" y="692"/>
                </a:cubicBezTo>
                <a:cubicBezTo>
                  <a:pt x="424" y="692"/>
                  <a:pt x="427" y="690"/>
                  <a:pt x="427" y="687"/>
                </a:cubicBezTo>
                <a:cubicBezTo>
                  <a:pt x="427" y="683"/>
                  <a:pt x="424" y="681"/>
                  <a:pt x="421" y="681"/>
                </a:cubicBezTo>
                <a:cubicBezTo>
                  <a:pt x="418" y="681"/>
                  <a:pt x="415" y="683"/>
                  <a:pt x="415" y="687"/>
                </a:cubicBezTo>
                <a:moveTo>
                  <a:pt x="417" y="769"/>
                </a:moveTo>
                <a:cubicBezTo>
                  <a:pt x="425" y="769"/>
                  <a:pt x="425" y="769"/>
                  <a:pt x="425" y="769"/>
                </a:cubicBezTo>
                <a:cubicBezTo>
                  <a:pt x="425" y="710"/>
                  <a:pt x="425" y="710"/>
                  <a:pt x="425" y="710"/>
                </a:cubicBezTo>
                <a:cubicBezTo>
                  <a:pt x="417" y="710"/>
                  <a:pt x="417" y="710"/>
                  <a:pt x="417" y="710"/>
                </a:cubicBezTo>
                <a:lnTo>
                  <a:pt x="417" y="769"/>
                </a:lnTo>
                <a:close/>
                <a:moveTo>
                  <a:pt x="306" y="769"/>
                </a:moveTo>
                <a:cubicBezTo>
                  <a:pt x="313" y="769"/>
                  <a:pt x="313" y="769"/>
                  <a:pt x="313" y="769"/>
                </a:cubicBezTo>
                <a:cubicBezTo>
                  <a:pt x="313" y="739"/>
                  <a:pt x="313" y="739"/>
                  <a:pt x="313" y="739"/>
                </a:cubicBezTo>
                <a:cubicBezTo>
                  <a:pt x="313" y="723"/>
                  <a:pt x="322" y="715"/>
                  <a:pt x="334" y="715"/>
                </a:cubicBezTo>
                <a:cubicBezTo>
                  <a:pt x="342" y="715"/>
                  <a:pt x="346" y="723"/>
                  <a:pt x="346" y="733"/>
                </a:cubicBezTo>
                <a:cubicBezTo>
                  <a:pt x="346" y="769"/>
                  <a:pt x="346" y="769"/>
                  <a:pt x="346" y="769"/>
                </a:cubicBezTo>
                <a:cubicBezTo>
                  <a:pt x="354" y="769"/>
                  <a:pt x="354" y="769"/>
                  <a:pt x="354" y="769"/>
                </a:cubicBezTo>
                <a:cubicBezTo>
                  <a:pt x="354" y="736"/>
                  <a:pt x="354" y="736"/>
                  <a:pt x="354" y="736"/>
                </a:cubicBezTo>
                <a:cubicBezTo>
                  <a:pt x="354" y="727"/>
                  <a:pt x="357" y="715"/>
                  <a:pt x="372" y="715"/>
                </a:cubicBezTo>
                <a:cubicBezTo>
                  <a:pt x="384" y="715"/>
                  <a:pt x="387" y="725"/>
                  <a:pt x="387" y="734"/>
                </a:cubicBezTo>
                <a:cubicBezTo>
                  <a:pt x="387" y="769"/>
                  <a:pt x="387" y="769"/>
                  <a:pt x="387" y="769"/>
                </a:cubicBezTo>
                <a:cubicBezTo>
                  <a:pt x="394" y="769"/>
                  <a:pt x="394" y="769"/>
                  <a:pt x="394" y="769"/>
                </a:cubicBezTo>
                <a:cubicBezTo>
                  <a:pt x="394" y="734"/>
                  <a:pt x="394" y="734"/>
                  <a:pt x="394" y="734"/>
                </a:cubicBezTo>
                <a:cubicBezTo>
                  <a:pt x="394" y="721"/>
                  <a:pt x="390" y="708"/>
                  <a:pt x="372" y="708"/>
                </a:cubicBezTo>
                <a:cubicBezTo>
                  <a:pt x="363" y="708"/>
                  <a:pt x="355" y="712"/>
                  <a:pt x="352" y="721"/>
                </a:cubicBezTo>
                <a:cubicBezTo>
                  <a:pt x="349" y="712"/>
                  <a:pt x="342" y="708"/>
                  <a:pt x="334" y="708"/>
                </a:cubicBezTo>
                <a:cubicBezTo>
                  <a:pt x="324" y="708"/>
                  <a:pt x="317" y="714"/>
                  <a:pt x="314" y="720"/>
                </a:cubicBezTo>
                <a:cubicBezTo>
                  <a:pt x="313" y="720"/>
                  <a:pt x="313" y="720"/>
                  <a:pt x="313" y="720"/>
                </a:cubicBezTo>
                <a:cubicBezTo>
                  <a:pt x="313" y="719"/>
                  <a:pt x="313" y="714"/>
                  <a:pt x="313" y="710"/>
                </a:cubicBezTo>
                <a:cubicBezTo>
                  <a:pt x="305" y="710"/>
                  <a:pt x="305" y="710"/>
                  <a:pt x="305" y="710"/>
                </a:cubicBezTo>
                <a:cubicBezTo>
                  <a:pt x="305" y="713"/>
                  <a:pt x="306" y="722"/>
                  <a:pt x="306" y="727"/>
                </a:cubicBezTo>
                <a:lnTo>
                  <a:pt x="306" y="769"/>
                </a:lnTo>
                <a:close/>
                <a:moveTo>
                  <a:pt x="273" y="687"/>
                </a:moveTo>
                <a:cubicBezTo>
                  <a:pt x="273" y="690"/>
                  <a:pt x="275" y="692"/>
                  <a:pt x="278" y="692"/>
                </a:cubicBezTo>
                <a:cubicBezTo>
                  <a:pt x="282" y="692"/>
                  <a:pt x="284" y="690"/>
                  <a:pt x="284" y="687"/>
                </a:cubicBezTo>
                <a:cubicBezTo>
                  <a:pt x="284" y="683"/>
                  <a:pt x="282" y="681"/>
                  <a:pt x="278" y="681"/>
                </a:cubicBezTo>
                <a:cubicBezTo>
                  <a:pt x="275" y="681"/>
                  <a:pt x="273" y="683"/>
                  <a:pt x="273" y="687"/>
                </a:cubicBezTo>
                <a:moveTo>
                  <a:pt x="275" y="769"/>
                </a:moveTo>
                <a:cubicBezTo>
                  <a:pt x="282" y="769"/>
                  <a:pt x="282" y="769"/>
                  <a:pt x="282" y="769"/>
                </a:cubicBezTo>
                <a:cubicBezTo>
                  <a:pt x="282" y="710"/>
                  <a:pt x="282" y="710"/>
                  <a:pt x="282" y="710"/>
                </a:cubicBezTo>
                <a:cubicBezTo>
                  <a:pt x="275" y="710"/>
                  <a:pt x="275" y="710"/>
                  <a:pt x="275" y="710"/>
                </a:cubicBezTo>
                <a:lnTo>
                  <a:pt x="275" y="769"/>
                </a:lnTo>
                <a:close/>
                <a:moveTo>
                  <a:pt x="210" y="759"/>
                </a:moveTo>
                <a:cubicBezTo>
                  <a:pt x="215" y="767"/>
                  <a:pt x="224" y="771"/>
                  <a:pt x="234" y="771"/>
                </a:cubicBezTo>
                <a:cubicBezTo>
                  <a:pt x="246" y="771"/>
                  <a:pt x="256" y="764"/>
                  <a:pt x="256" y="752"/>
                </a:cubicBezTo>
                <a:cubicBezTo>
                  <a:pt x="256" y="728"/>
                  <a:pt x="221" y="741"/>
                  <a:pt x="221" y="725"/>
                </a:cubicBezTo>
                <a:cubicBezTo>
                  <a:pt x="221" y="719"/>
                  <a:pt x="228" y="715"/>
                  <a:pt x="233" y="715"/>
                </a:cubicBezTo>
                <a:cubicBezTo>
                  <a:pt x="240" y="715"/>
                  <a:pt x="244" y="718"/>
                  <a:pt x="247" y="724"/>
                </a:cubicBezTo>
                <a:cubicBezTo>
                  <a:pt x="254" y="720"/>
                  <a:pt x="254" y="720"/>
                  <a:pt x="254" y="720"/>
                </a:cubicBezTo>
                <a:cubicBezTo>
                  <a:pt x="250" y="712"/>
                  <a:pt x="243" y="708"/>
                  <a:pt x="233" y="708"/>
                </a:cubicBezTo>
                <a:cubicBezTo>
                  <a:pt x="223" y="708"/>
                  <a:pt x="213" y="714"/>
                  <a:pt x="213" y="725"/>
                </a:cubicBezTo>
                <a:cubicBezTo>
                  <a:pt x="213" y="748"/>
                  <a:pt x="248" y="737"/>
                  <a:pt x="248" y="753"/>
                </a:cubicBezTo>
                <a:cubicBezTo>
                  <a:pt x="248" y="760"/>
                  <a:pt x="241" y="764"/>
                  <a:pt x="234" y="764"/>
                </a:cubicBezTo>
                <a:cubicBezTo>
                  <a:pt x="227" y="764"/>
                  <a:pt x="220" y="760"/>
                  <a:pt x="217" y="754"/>
                </a:cubicBezTo>
                <a:lnTo>
                  <a:pt x="210" y="759"/>
                </a:lnTo>
                <a:close/>
                <a:moveTo>
                  <a:pt x="193" y="756"/>
                </a:moveTo>
                <a:cubicBezTo>
                  <a:pt x="189" y="760"/>
                  <a:pt x="183" y="764"/>
                  <a:pt x="177" y="764"/>
                </a:cubicBezTo>
                <a:cubicBezTo>
                  <a:pt x="163" y="764"/>
                  <a:pt x="154" y="753"/>
                  <a:pt x="154" y="739"/>
                </a:cubicBezTo>
                <a:cubicBezTo>
                  <a:pt x="154" y="726"/>
                  <a:pt x="163" y="715"/>
                  <a:pt x="177" y="715"/>
                </a:cubicBezTo>
                <a:cubicBezTo>
                  <a:pt x="183" y="715"/>
                  <a:pt x="188" y="718"/>
                  <a:pt x="193" y="723"/>
                </a:cubicBezTo>
                <a:cubicBezTo>
                  <a:pt x="199" y="719"/>
                  <a:pt x="199" y="719"/>
                  <a:pt x="199" y="719"/>
                </a:cubicBezTo>
                <a:cubicBezTo>
                  <a:pt x="193" y="712"/>
                  <a:pt x="186" y="708"/>
                  <a:pt x="177" y="708"/>
                </a:cubicBezTo>
                <a:cubicBezTo>
                  <a:pt x="159" y="708"/>
                  <a:pt x="146" y="721"/>
                  <a:pt x="146" y="739"/>
                </a:cubicBezTo>
                <a:cubicBezTo>
                  <a:pt x="146" y="758"/>
                  <a:pt x="159" y="771"/>
                  <a:pt x="177" y="771"/>
                </a:cubicBezTo>
                <a:cubicBezTo>
                  <a:pt x="185" y="771"/>
                  <a:pt x="193" y="767"/>
                  <a:pt x="199" y="760"/>
                </a:cubicBezTo>
                <a:lnTo>
                  <a:pt x="193" y="756"/>
                </a:lnTo>
                <a:close/>
                <a:moveTo>
                  <a:pt x="120" y="739"/>
                </a:moveTo>
                <a:cubicBezTo>
                  <a:pt x="120" y="743"/>
                  <a:pt x="120" y="743"/>
                  <a:pt x="120" y="743"/>
                </a:cubicBezTo>
                <a:cubicBezTo>
                  <a:pt x="120" y="753"/>
                  <a:pt x="116" y="764"/>
                  <a:pt x="99" y="764"/>
                </a:cubicBezTo>
                <a:cubicBezTo>
                  <a:pt x="93" y="764"/>
                  <a:pt x="86" y="760"/>
                  <a:pt x="86" y="753"/>
                </a:cubicBezTo>
                <a:cubicBezTo>
                  <a:pt x="86" y="743"/>
                  <a:pt x="99" y="739"/>
                  <a:pt x="112" y="739"/>
                </a:cubicBezTo>
                <a:lnTo>
                  <a:pt x="120" y="739"/>
                </a:lnTo>
                <a:close/>
                <a:moveTo>
                  <a:pt x="127" y="730"/>
                </a:moveTo>
                <a:cubicBezTo>
                  <a:pt x="127" y="715"/>
                  <a:pt x="118" y="708"/>
                  <a:pt x="103" y="708"/>
                </a:cubicBezTo>
                <a:cubicBezTo>
                  <a:pt x="96" y="708"/>
                  <a:pt x="86" y="711"/>
                  <a:pt x="81" y="717"/>
                </a:cubicBezTo>
                <a:cubicBezTo>
                  <a:pt x="85" y="722"/>
                  <a:pt x="85" y="722"/>
                  <a:pt x="85" y="722"/>
                </a:cubicBezTo>
                <a:cubicBezTo>
                  <a:pt x="91" y="717"/>
                  <a:pt x="96" y="715"/>
                  <a:pt x="103" y="715"/>
                </a:cubicBezTo>
                <a:cubicBezTo>
                  <a:pt x="113" y="715"/>
                  <a:pt x="120" y="719"/>
                  <a:pt x="120" y="730"/>
                </a:cubicBezTo>
                <a:cubicBezTo>
                  <a:pt x="120" y="733"/>
                  <a:pt x="120" y="733"/>
                  <a:pt x="120" y="733"/>
                </a:cubicBezTo>
                <a:cubicBezTo>
                  <a:pt x="111" y="733"/>
                  <a:pt x="111" y="733"/>
                  <a:pt x="111" y="733"/>
                </a:cubicBezTo>
                <a:cubicBezTo>
                  <a:pt x="99" y="733"/>
                  <a:pt x="78" y="735"/>
                  <a:pt x="78" y="753"/>
                </a:cubicBezTo>
                <a:cubicBezTo>
                  <a:pt x="78" y="766"/>
                  <a:pt x="89" y="771"/>
                  <a:pt x="99" y="771"/>
                </a:cubicBezTo>
                <a:cubicBezTo>
                  <a:pt x="109" y="771"/>
                  <a:pt x="116" y="767"/>
                  <a:pt x="120" y="759"/>
                </a:cubicBezTo>
                <a:cubicBezTo>
                  <a:pt x="120" y="759"/>
                  <a:pt x="120" y="759"/>
                  <a:pt x="120" y="759"/>
                </a:cubicBezTo>
                <a:cubicBezTo>
                  <a:pt x="120" y="763"/>
                  <a:pt x="120" y="766"/>
                  <a:pt x="121" y="769"/>
                </a:cubicBezTo>
                <a:cubicBezTo>
                  <a:pt x="128" y="769"/>
                  <a:pt x="128" y="769"/>
                  <a:pt x="128" y="769"/>
                </a:cubicBezTo>
                <a:cubicBezTo>
                  <a:pt x="127" y="762"/>
                  <a:pt x="127" y="756"/>
                  <a:pt x="127" y="744"/>
                </a:cubicBezTo>
                <a:lnTo>
                  <a:pt x="127" y="730"/>
                </a:lnTo>
                <a:close/>
                <a:moveTo>
                  <a:pt x="12" y="769"/>
                </a:moveTo>
                <a:cubicBezTo>
                  <a:pt x="20" y="769"/>
                  <a:pt x="20" y="769"/>
                  <a:pt x="20" y="769"/>
                </a:cubicBezTo>
                <a:cubicBezTo>
                  <a:pt x="20" y="726"/>
                  <a:pt x="20" y="726"/>
                  <a:pt x="20" y="726"/>
                </a:cubicBezTo>
                <a:cubicBezTo>
                  <a:pt x="63" y="726"/>
                  <a:pt x="63" y="726"/>
                  <a:pt x="63" y="726"/>
                </a:cubicBezTo>
                <a:cubicBezTo>
                  <a:pt x="63" y="718"/>
                  <a:pt x="63" y="718"/>
                  <a:pt x="63" y="718"/>
                </a:cubicBezTo>
                <a:cubicBezTo>
                  <a:pt x="20" y="718"/>
                  <a:pt x="20" y="718"/>
                  <a:pt x="20" y="718"/>
                </a:cubicBezTo>
                <a:cubicBezTo>
                  <a:pt x="20" y="686"/>
                  <a:pt x="20" y="686"/>
                  <a:pt x="20" y="686"/>
                </a:cubicBezTo>
                <a:cubicBezTo>
                  <a:pt x="66" y="686"/>
                  <a:pt x="66" y="686"/>
                  <a:pt x="66" y="686"/>
                </a:cubicBezTo>
                <a:cubicBezTo>
                  <a:pt x="66" y="678"/>
                  <a:pt x="66" y="678"/>
                  <a:pt x="66" y="678"/>
                </a:cubicBezTo>
                <a:cubicBezTo>
                  <a:pt x="12" y="678"/>
                  <a:pt x="12" y="678"/>
                  <a:pt x="12" y="678"/>
                </a:cubicBezTo>
                <a:lnTo>
                  <a:pt x="12" y="769"/>
                </a:lnTo>
                <a:close/>
                <a:moveTo>
                  <a:pt x="1500" y="601"/>
                </a:moveTo>
                <a:cubicBezTo>
                  <a:pt x="1505" y="613"/>
                  <a:pt x="1514" y="619"/>
                  <a:pt x="1528" y="619"/>
                </a:cubicBezTo>
                <a:cubicBezTo>
                  <a:pt x="1546" y="619"/>
                  <a:pt x="1556" y="607"/>
                  <a:pt x="1556" y="593"/>
                </a:cubicBezTo>
                <a:cubicBezTo>
                  <a:pt x="1556" y="581"/>
                  <a:pt x="1548" y="571"/>
                  <a:pt x="1537" y="569"/>
                </a:cubicBezTo>
                <a:cubicBezTo>
                  <a:pt x="1537" y="569"/>
                  <a:pt x="1537" y="569"/>
                  <a:pt x="1537" y="569"/>
                </a:cubicBezTo>
                <a:cubicBezTo>
                  <a:pt x="1547" y="566"/>
                  <a:pt x="1553" y="558"/>
                  <a:pt x="1553" y="548"/>
                </a:cubicBezTo>
                <a:cubicBezTo>
                  <a:pt x="1553" y="533"/>
                  <a:pt x="1541" y="525"/>
                  <a:pt x="1527" y="525"/>
                </a:cubicBezTo>
                <a:cubicBezTo>
                  <a:pt x="1517" y="525"/>
                  <a:pt x="1508" y="529"/>
                  <a:pt x="1503" y="538"/>
                </a:cubicBezTo>
                <a:cubicBezTo>
                  <a:pt x="1510" y="542"/>
                  <a:pt x="1510" y="542"/>
                  <a:pt x="1510" y="542"/>
                </a:cubicBezTo>
                <a:cubicBezTo>
                  <a:pt x="1514" y="536"/>
                  <a:pt x="1520" y="532"/>
                  <a:pt x="1527" y="532"/>
                </a:cubicBezTo>
                <a:cubicBezTo>
                  <a:pt x="1538" y="532"/>
                  <a:pt x="1544" y="539"/>
                  <a:pt x="1544" y="548"/>
                </a:cubicBezTo>
                <a:cubicBezTo>
                  <a:pt x="1544" y="561"/>
                  <a:pt x="1534" y="566"/>
                  <a:pt x="1524" y="566"/>
                </a:cubicBezTo>
                <a:cubicBezTo>
                  <a:pt x="1520" y="566"/>
                  <a:pt x="1520" y="566"/>
                  <a:pt x="1520" y="566"/>
                </a:cubicBezTo>
                <a:cubicBezTo>
                  <a:pt x="1520" y="573"/>
                  <a:pt x="1520" y="573"/>
                  <a:pt x="1520" y="573"/>
                </a:cubicBezTo>
                <a:cubicBezTo>
                  <a:pt x="1523" y="573"/>
                  <a:pt x="1523" y="573"/>
                  <a:pt x="1523" y="573"/>
                </a:cubicBezTo>
                <a:cubicBezTo>
                  <a:pt x="1535" y="573"/>
                  <a:pt x="1547" y="579"/>
                  <a:pt x="1547" y="592"/>
                </a:cubicBezTo>
                <a:cubicBezTo>
                  <a:pt x="1547" y="603"/>
                  <a:pt x="1541" y="612"/>
                  <a:pt x="1527" y="612"/>
                </a:cubicBezTo>
                <a:cubicBezTo>
                  <a:pt x="1517" y="612"/>
                  <a:pt x="1511" y="607"/>
                  <a:pt x="1508" y="598"/>
                </a:cubicBezTo>
                <a:lnTo>
                  <a:pt x="1500" y="601"/>
                </a:lnTo>
                <a:close/>
                <a:moveTo>
                  <a:pt x="1430" y="601"/>
                </a:moveTo>
                <a:cubicBezTo>
                  <a:pt x="1435" y="613"/>
                  <a:pt x="1445" y="619"/>
                  <a:pt x="1458" y="619"/>
                </a:cubicBezTo>
                <a:cubicBezTo>
                  <a:pt x="1477" y="619"/>
                  <a:pt x="1486" y="607"/>
                  <a:pt x="1486" y="593"/>
                </a:cubicBezTo>
                <a:cubicBezTo>
                  <a:pt x="1486" y="581"/>
                  <a:pt x="1478" y="571"/>
                  <a:pt x="1467" y="569"/>
                </a:cubicBezTo>
                <a:cubicBezTo>
                  <a:pt x="1467" y="569"/>
                  <a:pt x="1467" y="569"/>
                  <a:pt x="1467" y="569"/>
                </a:cubicBezTo>
                <a:cubicBezTo>
                  <a:pt x="1477" y="566"/>
                  <a:pt x="1483" y="558"/>
                  <a:pt x="1483" y="548"/>
                </a:cubicBezTo>
                <a:cubicBezTo>
                  <a:pt x="1483" y="533"/>
                  <a:pt x="1472" y="525"/>
                  <a:pt x="1458" y="525"/>
                </a:cubicBezTo>
                <a:cubicBezTo>
                  <a:pt x="1447" y="525"/>
                  <a:pt x="1438" y="529"/>
                  <a:pt x="1433" y="538"/>
                </a:cubicBezTo>
                <a:cubicBezTo>
                  <a:pt x="1441" y="542"/>
                  <a:pt x="1441" y="542"/>
                  <a:pt x="1441" y="542"/>
                </a:cubicBezTo>
                <a:cubicBezTo>
                  <a:pt x="1444" y="536"/>
                  <a:pt x="1450" y="532"/>
                  <a:pt x="1458" y="532"/>
                </a:cubicBezTo>
                <a:cubicBezTo>
                  <a:pt x="1468" y="532"/>
                  <a:pt x="1475" y="539"/>
                  <a:pt x="1475" y="548"/>
                </a:cubicBezTo>
                <a:cubicBezTo>
                  <a:pt x="1475" y="561"/>
                  <a:pt x="1464" y="566"/>
                  <a:pt x="1454" y="566"/>
                </a:cubicBezTo>
                <a:cubicBezTo>
                  <a:pt x="1451" y="566"/>
                  <a:pt x="1451" y="566"/>
                  <a:pt x="1451" y="566"/>
                </a:cubicBezTo>
                <a:cubicBezTo>
                  <a:pt x="1451" y="573"/>
                  <a:pt x="1451" y="573"/>
                  <a:pt x="1451" y="573"/>
                </a:cubicBezTo>
                <a:cubicBezTo>
                  <a:pt x="1454" y="573"/>
                  <a:pt x="1454" y="573"/>
                  <a:pt x="1454" y="573"/>
                </a:cubicBezTo>
                <a:cubicBezTo>
                  <a:pt x="1465" y="573"/>
                  <a:pt x="1478" y="579"/>
                  <a:pt x="1478" y="592"/>
                </a:cubicBezTo>
                <a:cubicBezTo>
                  <a:pt x="1478" y="603"/>
                  <a:pt x="1471" y="612"/>
                  <a:pt x="1458" y="612"/>
                </a:cubicBezTo>
                <a:cubicBezTo>
                  <a:pt x="1447" y="612"/>
                  <a:pt x="1442" y="607"/>
                  <a:pt x="1438" y="598"/>
                </a:cubicBezTo>
                <a:lnTo>
                  <a:pt x="1430" y="601"/>
                </a:lnTo>
                <a:close/>
                <a:moveTo>
                  <a:pt x="1390" y="574"/>
                </a:moveTo>
                <a:cubicBezTo>
                  <a:pt x="1378" y="574"/>
                  <a:pt x="1369" y="565"/>
                  <a:pt x="1369" y="553"/>
                </a:cubicBezTo>
                <a:cubicBezTo>
                  <a:pt x="1369" y="541"/>
                  <a:pt x="1378" y="532"/>
                  <a:pt x="1390" y="532"/>
                </a:cubicBezTo>
                <a:cubicBezTo>
                  <a:pt x="1403" y="532"/>
                  <a:pt x="1411" y="541"/>
                  <a:pt x="1411" y="553"/>
                </a:cubicBezTo>
                <a:cubicBezTo>
                  <a:pt x="1411" y="565"/>
                  <a:pt x="1402" y="574"/>
                  <a:pt x="1390" y="574"/>
                </a:cubicBezTo>
                <a:moveTo>
                  <a:pt x="1377" y="617"/>
                </a:moveTo>
                <a:cubicBezTo>
                  <a:pt x="1387" y="617"/>
                  <a:pt x="1387" y="617"/>
                  <a:pt x="1387" y="617"/>
                </a:cubicBezTo>
                <a:cubicBezTo>
                  <a:pt x="1412" y="576"/>
                  <a:pt x="1412" y="576"/>
                  <a:pt x="1412" y="576"/>
                </a:cubicBezTo>
                <a:cubicBezTo>
                  <a:pt x="1415" y="570"/>
                  <a:pt x="1420" y="563"/>
                  <a:pt x="1420" y="553"/>
                </a:cubicBezTo>
                <a:cubicBezTo>
                  <a:pt x="1420" y="537"/>
                  <a:pt x="1407" y="525"/>
                  <a:pt x="1390" y="525"/>
                </a:cubicBezTo>
                <a:cubicBezTo>
                  <a:pt x="1373" y="525"/>
                  <a:pt x="1360" y="537"/>
                  <a:pt x="1360" y="553"/>
                </a:cubicBezTo>
                <a:cubicBezTo>
                  <a:pt x="1360" y="569"/>
                  <a:pt x="1372" y="581"/>
                  <a:pt x="1388" y="581"/>
                </a:cubicBezTo>
                <a:cubicBezTo>
                  <a:pt x="1393" y="581"/>
                  <a:pt x="1399" y="580"/>
                  <a:pt x="1402" y="577"/>
                </a:cubicBezTo>
                <a:cubicBezTo>
                  <a:pt x="1402" y="577"/>
                  <a:pt x="1402" y="577"/>
                  <a:pt x="1402" y="577"/>
                </a:cubicBezTo>
                <a:lnTo>
                  <a:pt x="1377" y="617"/>
                </a:lnTo>
                <a:close/>
                <a:moveTo>
                  <a:pt x="1301" y="592"/>
                </a:moveTo>
                <a:cubicBezTo>
                  <a:pt x="1301" y="580"/>
                  <a:pt x="1310" y="572"/>
                  <a:pt x="1321" y="572"/>
                </a:cubicBezTo>
                <a:cubicBezTo>
                  <a:pt x="1332" y="572"/>
                  <a:pt x="1341" y="580"/>
                  <a:pt x="1341" y="592"/>
                </a:cubicBezTo>
                <a:cubicBezTo>
                  <a:pt x="1341" y="603"/>
                  <a:pt x="1333" y="612"/>
                  <a:pt x="1321" y="612"/>
                </a:cubicBezTo>
                <a:cubicBezTo>
                  <a:pt x="1309" y="612"/>
                  <a:pt x="1301" y="603"/>
                  <a:pt x="1301" y="592"/>
                </a:cubicBezTo>
                <a:moveTo>
                  <a:pt x="1305" y="548"/>
                </a:moveTo>
                <a:cubicBezTo>
                  <a:pt x="1305" y="538"/>
                  <a:pt x="1312" y="532"/>
                  <a:pt x="1321" y="532"/>
                </a:cubicBezTo>
                <a:cubicBezTo>
                  <a:pt x="1330" y="532"/>
                  <a:pt x="1337" y="538"/>
                  <a:pt x="1337" y="548"/>
                </a:cubicBezTo>
                <a:cubicBezTo>
                  <a:pt x="1337" y="558"/>
                  <a:pt x="1331" y="565"/>
                  <a:pt x="1321" y="565"/>
                </a:cubicBezTo>
                <a:cubicBezTo>
                  <a:pt x="1311" y="565"/>
                  <a:pt x="1305" y="558"/>
                  <a:pt x="1305" y="548"/>
                </a:cubicBezTo>
                <a:moveTo>
                  <a:pt x="1296" y="548"/>
                </a:moveTo>
                <a:cubicBezTo>
                  <a:pt x="1296" y="557"/>
                  <a:pt x="1302" y="566"/>
                  <a:pt x="1311" y="568"/>
                </a:cubicBezTo>
                <a:cubicBezTo>
                  <a:pt x="1311" y="569"/>
                  <a:pt x="1311" y="569"/>
                  <a:pt x="1311" y="569"/>
                </a:cubicBezTo>
                <a:cubicBezTo>
                  <a:pt x="1299" y="571"/>
                  <a:pt x="1293" y="581"/>
                  <a:pt x="1293" y="592"/>
                </a:cubicBezTo>
                <a:cubicBezTo>
                  <a:pt x="1293" y="608"/>
                  <a:pt x="1305" y="619"/>
                  <a:pt x="1321" y="619"/>
                </a:cubicBezTo>
                <a:cubicBezTo>
                  <a:pt x="1337" y="619"/>
                  <a:pt x="1349" y="608"/>
                  <a:pt x="1349" y="592"/>
                </a:cubicBezTo>
                <a:cubicBezTo>
                  <a:pt x="1349" y="581"/>
                  <a:pt x="1343" y="571"/>
                  <a:pt x="1331" y="569"/>
                </a:cubicBezTo>
                <a:cubicBezTo>
                  <a:pt x="1331" y="568"/>
                  <a:pt x="1331" y="568"/>
                  <a:pt x="1331" y="568"/>
                </a:cubicBezTo>
                <a:cubicBezTo>
                  <a:pt x="1340" y="566"/>
                  <a:pt x="1346" y="557"/>
                  <a:pt x="1346" y="548"/>
                </a:cubicBezTo>
                <a:cubicBezTo>
                  <a:pt x="1346" y="534"/>
                  <a:pt x="1335" y="525"/>
                  <a:pt x="1321" y="525"/>
                </a:cubicBezTo>
                <a:cubicBezTo>
                  <a:pt x="1307" y="525"/>
                  <a:pt x="1296" y="534"/>
                  <a:pt x="1296" y="548"/>
                </a:cubicBezTo>
                <a:moveTo>
                  <a:pt x="1230" y="588"/>
                </a:moveTo>
                <a:cubicBezTo>
                  <a:pt x="1198" y="588"/>
                  <a:pt x="1198" y="588"/>
                  <a:pt x="1198" y="588"/>
                </a:cubicBezTo>
                <a:cubicBezTo>
                  <a:pt x="1230" y="535"/>
                  <a:pt x="1230" y="535"/>
                  <a:pt x="1230" y="535"/>
                </a:cubicBezTo>
                <a:cubicBezTo>
                  <a:pt x="1230" y="535"/>
                  <a:pt x="1230" y="535"/>
                  <a:pt x="1230" y="535"/>
                </a:cubicBezTo>
                <a:lnTo>
                  <a:pt x="1230" y="588"/>
                </a:lnTo>
                <a:close/>
                <a:moveTo>
                  <a:pt x="1230" y="617"/>
                </a:moveTo>
                <a:cubicBezTo>
                  <a:pt x="1238" y="617"/>
                  <a:pt x="1238" y="617"/>
                  <a:pt x="1238" y="617"/>
                </a:cubicBezTo>
                <a:cubicBezTo>
                  <a:pt x="1238" y="595"/>
                  <a:pt x="1238" y="595"/>
                  <a:pt x="1238" y="595"/>
                </a:cubicBezTo>
                <a:cubicBezTo>
                  <a:pt x="1251" y="595"/>
                  <a:pt x="1251" y="595"/>
                  <a:pt x="1251" y="595"/>
                </a:cubicBezTo>
                <a:cubicBezTo>
                  <a:pt x="1251" y="588"/>
                  <a:pt x="1251" y="588"/>
                  <a:pt x="1251" y="588"/>
                </a:cubicBezTo>
                <a:cubicBezTo>
                  <a:pt x="1238" y="588"/>
                  <a:pt x="1238" y="588"/>
                  <a:pt x="1238" y="588"/>
                </a:cubicBezTo>
                <a:cubicBezTo>
                  <a:pt x="1238" y="526"/>
                  <a:pt x="1238" y="526"/>
                  <a:pt x="1238" y="526"/>
                </a:cubicBezTo>
                <a:cubicBezTo>
                  <a:pt x="1227" y="526"/>
                  <a:pt x="1227" y="526"/>
                  <a:pt x="1227" y="526"/>
                </a:cubicBezTo>
                <a:cubicBezTo>
                  <a:pt x="1191" y="586"/>
                  <a:pt x="1191" y="586"/>
                  <a:pt x="1191" y="586"/>
                </a:cubicBezTo>
                <a:cubicBezTo>
                  <a:pt x="1191" y="595"/>
                  <a:pt x="1191" y="595"/>
                  <a:pt x="1191" y="595"/>
                </a:cubicBezTo>
                <a:cubicBezTo>
                  <a:pt x="1230" y="595"/>
                  <a:pt x="1230" y="595"/>
                  <a:pt x="1230" y="595"/>
                </a:cubicBezTo>
                <a:lnTo>
                  <a:pt x="1230" y="617"/>
                </a:lnTo>
                <a:close/>
                <a:moveTo>
                  <a:pt x="1160" y="617"/>
                </a:moveTo>
                <a:cubicBezTo>
                  <a:pt x="1167" y="617"/>
                  <a:pt x="1167" y="617"/>
                  <a:pt x="1167" y="617"/>
                </a:cubicBezTo>
                <a:cubicBezTo>
                  <a:pt x="1167" y="526"/>
                  <a:pt x="1167" y="526"/>
                  <a:pt x="1167" y="526"/>
                </a:cubicBezTo>
                <a:cubicBezTo>
                  <a:pt x="1161" y="526"/>
                  <a:pt x="1161" y="526"/>
                  <a:pt x="1161" y="526"/>
                </a:cubicBezTo>
                <a:cubicBezTo>
                  <a:pt x="1138" y="545"/>
                  <a:pt x="1138" y="545"/>
                  <a:pt x="1138" y="545"/>
                </a:cubicBezTo>
                <a:cubicBezTo>
                  <a:pt x="1143" y="551"/>
                  <a:pt x="1143" y="551"/>
                  <a:pt x="1143" y="551"/>
                </a:cubicBezTo>
                <a:cubicBezTo>
                  <a:pt x="1160" y="537"/>
                  <a:pt x="1160" y="537"/>
                  <a:pt x="1160" y="537"/>
                </a:cubicBezTo>
                <a:cubicBezTo>
                  <a:pt x="1160" y="537"/>
                  <a:pt x="1160" y="537"/>
                  <a:pt x="1160" y="537"/>
                </a:cubicBezTo>
                <a:lnTo>
                  <a:pt x="1160" y="617"/>
                </a:lnTo>
                <a:close/>
                <a:moveTo>
                  <a:pt x="1100" y="569"/>
                </a:moveTo>
                <a:cubicBezTo>
                  <a:pt x="1112" y="569"/>
                  <a:pt x="1122" y="579"/>
                  <a:pt x="1122" y="590"/>
                </a:cubicBezTo>
                <a:cubicBezTo>
                  <a:pt x="1122" y="603"/>
                  <a:pt x="1113" y="612"/>
                  <a:pt x="1100" y="612"/>
                </a:cubicBezTo>
                <a:cubicBezTo>
                  <a:pt x="1088" y="612"/>
                  <a:pt x="1079" y="603"/>
                  <a:pt x="1079" y="590"/>
                </a:cubicBezTo>
                <a:cubicBezTo>
                  <a:pt x="1079" y="579"/>
                  <a:pt x="1089" y="569"/>
                  <a:pt x="1100" y="569"/>
                </a:cubicBezTo>
                <a:moveTo>
                  <a:pt x="1113" y="526"/>
                </a:moveTo>
                <a:cubicBezTo>
                  <a:pt x="1103" y="526"/>
                  <a:pt x="1103" y="526"/>
                  <a:pt x="1103" y="526"/>
                </a:cubicBezTo>
                <a:cubicBezTo>
                  <a:pt x="1079" y="567"/>
                  <a:pt x="1079" y="567"/>
                  <a:pt x="1079" y="567"/>
                </a:cubicBezTo>
                <a:cubicBezTo>
                  <a:pt x="1075" y="573"/>
                  <a:pt x="1071" y="581"/>
                  <a:pt x="1071" y="590"/>
                </a:cubicBezTo>
                <a:cubicBezTo>
                  <a:pt x="1071" y="607"/>
                  <a:pt x="1083" y="619"/>
                  <a:pt x="1100" y="619"/>
                </a:cubicBezTo>
                <a:cubicBezTo>
                  <a:pt x="1117" y="619"/>
                  <a:pt x="1130" y="607"/>
                  <a:pt x="1130" y="590"/>
                </a:cubicBezTo>
                <a:cubicBezTo>
                  <a:pt x="1130" y="575"/>
                  <a:pt x="1118" y="563"/>
                  <a:pt x="1102" y="563"/>
                </a:cubicBezTo>
                <a:cubicBezTo>
                  <a:pt x="1098" y="563"/>
                  <a:pt x="1092" y="564"/>
                  <a:pt x="1089" y="566"/>
                </a:cubicBezTo>
                <a:cubicBezTo>
                  <a:pt x="1089" y="566"/>
                  <a:pt x="1089" y="566"/>
                  <a:pt x="1089" y="566"/>
                </a:cubicBezTo>
                <a:lnTo>
                  <a:pt x="1113" y="526"/>
                </a:lnTo>
                <a:close/>
                <a:moveTo>
                  <a:pt x="1033" y="574"/>
                </a:moveTo>
                <a:cubicBezTo>
                  <a:pt x="1022" y="574"/>
                  <a:pt x="1012" y="565"/>
                  <a:pt x="1012" y="553"/>
                </a:cubicBezTo>
                <a:cubicBezTo>
                  <a:pt x="1012" y="541"/>
                  <a:pt x="1021" y="532"/>
                  <a:pt x="1033" y="532"/>
                </a:cubicBezTo>
                <a:cubicBezTo>
                  <a:pt x="1046" y="532"/>
                  <a:pt x="1055" y="541"/>
                  <a:pt x="1055" y="553"/>
                </a:cubicBezTo>
                <a:cubicBezTo>
                  <a:pt x="1055" y="565"/>
                  <a:pt x="1045" y="574"/>
                  <a:pt x="1033" y="574"/>
                </a:cubicBezTo>
                <a:moveTo>
                  <a:pt x="1020" y="617"/>
                </a:moveTo>
                <a:cubicBezTo>
                  <a:pt x="1030" y="617"/>
                  <a:pt x="1030" y="617"/>
                  <a:pt x="1030" y="617"/>
                </a:cubicBezTo>
                <a:cubicBezTo>
                  <a:pt x="1055" y="576"/>
                  <a:pt x="1055" y="576"/>
                  <a:pt x="1055" y="576"/>
                </a:cubicBezTo>
                <a:cubicBezTo>
                  <a:pt x="1058" y="570"/>
                  <a:pt x="1063" y="563"/>
                  <a:pt x="1063" y="553"/>
                </a:cubicBezTo>
                <a:cubicBezTo>
                  <a:pt x="1063" y="537"/>
                  <a:pt x="1051" y="525"/>
                  <a:pt x="1033" y="525"/>
                </a:cubicBezTo>
                <a:cubicBezTo>
                  <a:pt x="1016" y="525"/>
                  <a:pt x="1004" y="537"/>
                  <a:pt x="1004" y="553"/>
                </a:cubicBezTo>
                <a:cubicBezTo>
                  <a:pt x="1004" y="569"/>
                  <a:pt x="1015" y="581"/>
                  <a:pt x="1031" y="581"/>
                </a:cubicBezTo>
                <a:cubicBezTo>
                  <a:pt x="1036" y="581"/>
                  <a:pt x="1042" y="580"/>
                  <a:pt x="1045" y="577"/>
                </a:cubicBezTo>
                <a:cubicBezTo>
                  <a:pt x="1045" y="577"/>
                  <a:pt x="1045" y="577"/>
                  <a:pt x="1045" y="577"/>
                </a:cubicBezTo>
                <a:lnTo>
                  <a:pt x="1020" y="617"/>
                </a:lnTo>
                <a:close/>
                <a:moveTo>
                  <a:pt x="906" y="601"/>
                </a:moveTo>
                <a:cubicBezTo>
                  <a:pt x="910" y="613"/>
                  <a:pt x="920" y="619"/>
                  <a:pt x="934" y="619"/>
                </a:cubicBezTo>
                <a:cubicBezTo>
                  <a:pt x="952" y="619"/>
                  <a:pt x="962" y="607"/>
                  <a:pt x="962" y="593"/>
                </a:cubicBezTo>
                <a:cubicBezTo>
                  <a:pt x="962" y="581"/>
                  <a:pt x="954" y="571"/>
                  <a:pt x="942" y="569"/>
                </a:cubicBezTo>
                <a:cubicBezTo>
                  <a:pt x="942" y="569"/>
                  <a:pt x="942" y="569"/>
                  <a:pt x="942" y="569"/>
                </a:cubicBezTo>
                <a:cubicBezTo>
                  <a:pt x="953" y="566"/>
                  <a:pt x="958" y="558"/>
                  <a:pt x="958" y="548"/>
                </a:cubicBezTo>
                <a:cubicBezTo>
                  <a:pt x="958" y="533"/>
                  <a:pt x="947" y="525"/>
                  <a:pt x="933" y="525"/>
                </a:cubicBezTo>
                <a:cubicBezTo>
                  <a:pt x="923" y="525"/>
                  <a:pt x="914" y="529"/>
                  <a:pt x="909" y="538"/>
                </a:cubicBezTo>
                <a:cubicBezTo>
                  <a:pt x="916" y="542"/>
                  <a:pt x="916" y="542"/>
                  <a:pt x="916" y="542"/>
                </a:cubicBezTo>
                <a:cubicBezTo>
                  <a:pt x="920" y="536"/>
                  <a:pt x="926" y="532"/>
                  <a:pt x="933" y="532"/>
                </a:cubicBezTo>
                <a:cubicBezTo>
                  <a:pt x="943" y="532"/>
                  <a:pt x="950" y="539"/>
                  <a:pt x="950" y="548"/>
                </a:cubicBezTo>
                <a:cubicBezTo>
                  <a:pt x="950" y="561"/>
                  <a:pt x="939" y="566"/>
                  <a:pt x="930" y="566"/>
                </a:cubicBezTo>
                <a:cubicBezTo>
                  <a:pt x="926" y="566"/>
                  <a:pt x="926" y="566"/>
                  <a:pt x="926" y="566"/>
                </a:cubicBezTo>
                <a:cubicBezTo>
                  <a:pt x="926" y="573"/>
                  <a:pt x="926" y="573"/>
                  <a:pt x="926" y="573"/>
                </a:cubicBezTo>
                <a:cubicBezTo>
                  <a:pt x="929" y="573"/>
                  <a:pt x="929" y="573"/>
                  <a:pt x="929" y="573"/>
                </a:cubicBezTo>
                <a:cubicBezTo>
                  <a:pt x="941" y="573"/>
                  <a:pt x="953" y="579"/>
                  <a:pt x="953" y="592"/>
                </a:cubicBezTo>
                <a:cubicBezTo>
                  <a:pt x="953" y="603"/>
                  <a:pt x="946" y="612"/>
                  <a:pt x="933" y="612"/>
                </a:cubicBezTo>
                <a:cubicBezTo>
                  <a:pt x="923" y="612"/>
                  <a:pt x="917" y="607"/>
                  <a:pt x="914" y="598"/>
                </a:cubicBezTo>
                <a:lnTo>
                  <a:pt x="906" y="601"/>
                </a:lnTo>
                <a:close/>
                <a:moveTo>
                  <a:pt x="834" y="617"/>
                </a:moveTo>
                <a:cubicBezTo>
                  <a:pt x="842" y="617"/>
                  <a:pt x="842" y="617"/>
                  <a:pt x="842" y="617"/>
                </a:cubicBezTo>
                <a:cubicBezTo>
                  <a:pt x="842" y="526"/>
                  <a:pt x="842" y="526"/>
                  <a:pt x="842" y="526"/>
                </a:cubicBezTo>
                <a:cubicBezTo>
                  <a:pt x="835" y="526"/>
                  <a:pt x="835" y="526"/>
                  <a:pt x="835" y="526"/>
                </a:cubicBezTo>
                <a:cubicBezTo>
                  <a:pt x="813" y="545"/>
                  <a:pt x="813" y="545"/>
                  <a:pt x="813" y="545"/>
                </a:cubicBezTo>
                <a:cubicBezTo>
                  <a:pt x="817" y="551"/>
                  <a:pt x="817" y="551"/>
                  <a:pt x="817" y="551"/>
                </a:cubicBezTo>
                <a:cubicBezTo>
                  <a:pt x="834" y="537"/>
                  <a:pt x="834" y="537"/>
                  <a:pt x="834" y="537"/>
                </a:cubicBezTo>
                <a:cubicBezTo>
                  <a:pt x="834" y="537"/>
                  <a:pt x="834" y="537"/>
                  <a:pt x="834" y="537"/>
                </a:cubicBezTo>
                <a:lnTo>
                  <a:pt x="834" y="617"/>
                </a:lnTo>
                <a:close/>
                <a:moveTo>
                  <a:pt x="775" y="569"/>
                </a:moveTo>
                <a:cubicBezTo>
                  <a:pt x="786" y="569"/>
                  <a:pt x="796" y="579"/>
                  <a:pt x="796" y="590"/>
                </a:cubicBezTo>
                <a:cubicBezTo>
                  <a:pt x="796" y="603"/>
                  <a:pt x="787" y="612"/>
                  <a:pt x="775" y="612"/>
                </a:cubicBezTo>
                <a:cubicBezTo>
                  <a:pt x="762" y="612"/>
                  <a:pt x="753" y="603"/>
                  <a:pt x="753" y="590"/>
                </a:cubicBezTo>
                <a:cubicBezTo>
                  <a:pt x="753" y="579"/>
                  <a:pt x="763" y="569"/>
                  <a:pt x="775" y="569"/>
                </a:cubicBezTo>
                <a:moveTo>
                  <a:pt x="787" y="526"/>
                </a:moveTo>
                <a:cubicBezTo>
                  <a:pt x="778" y="526"/>
                  <a:pt x="778" y="526"/>
                  <a:pt x="778" y="526"/>
                </a:cubicBezTo>
                <a:cubicBezTo>
                  <a:pt x="753" y="567"/>
                  <a:pt x="753" y="567"/>
                  <a:pt x="753" y="567"/>
                </a:cubicBezTo>
                <a:cubicBezTo>
                  <a:pt x="750" y="573"/>
                  <a:pt x="745" y="581"/>
                  <a:pt x="745" y="590"/>
                </a:cubicBezTo>
                <a:cubicBezTo>
                  <a:pt x="745" y="607"/>
                  <a:pt x="757" y="619"/>
                  <a:pt x="775" y="619"/>
                </a:cubicBezTo>
                <a:cubicBezTo>
                  <a:pt x="792" y="619"/>
                  <a:pt x="804" y="607"/>
                  <a:pt x="804" y="590"/>
                </a:cubicBezTo>
                <a:cubicBezTo>
                  <a:pt x="804" y="575"/>
                  <a:pt x="793" y="563"/>
                  <a:pt x="776" y="563"/>
                </a:cubicBezTo>
                <a:cubicBezTo>
                  <a:pt x="772" y="563"/>
                  <a:pt x="766" y="564"/>
                  <a:pt x="763" y="566"/>
                </a:cubicBezTo>
                <a:cubicBezTo>
                  <a:pt x="763" y="566"/>
                  <a:pt x="763" y="566"/>
                  <a:pt x="763" y="566"/>
                </a:cubicBezTo>
                <a:lnTo>
                  <a:pt x="787" y="526"/>
                </a:lnTo>
                <a:close/>
                <a:moveTo>
                  <a:pt x="664" y="581"/>
                </a:moveTo>
                <a:cubicBezTo>
                  <a:pt x="694" y="581"/>
                  <a:pt x="694" y="581"/>
                  <a:pt x="694" y="581"/>
                </a:cubicBezTo>
                <a:cubicBezTo>
                  <a:pt x="694" y="611"/>
                  <a:pt x="694" y="611"/>
                  <a:pt x="694" y="611"/>
                </a:cubicBezTo>
                <a:cubicBezTo>
                  <a:pt x="700" y="611"/>
                  <a:pt x="700" y="611"/>
                  <a:pt x="700" y="611"/>
                </a:cubicBezTo>
                <a:cubicBezTo>
                  <a:pt x="700" y="581"/>
                  <a:pt x="700" y="581"/>
                  <a:pt x="700" y="581"/>
                </a:cubicBezTo>
                <a:cubicBezTo>
                  <a:pt x="730" y="581"/>
                  <a:pt x="730" y="581"/>
                  <a:pt x="730" y="581"/>
                </a:cubicBezTo>
                <a:cubicBezTo>
                  <a:pt x="730" y="575"/>
                  <a:pt x="730" y="575"/>
                  <a:pt x="730" y="575"/>
                </a:cubicBezTo>
                <a:cubicBezTo>
                  <a:pt x="700" y="575"/>
                  <a:pt x="700" y="575"/>
                  <a:pt x="700" y="575"/>
                </a:cubicBezTo>
                <a:cubicBezTo>
                  <a:pt x="700" y="546"/>
                  <a:pt x="700" y="546"/>
                  <a:pt x="700" y="546"/>
                </a:cubicBezTo>
                <a:cubicBezTo>
                  <a:pt x="694" y="546"/>
                  <a:pt x="694" y="546"/>
                  <a:pt x="694" y="546"/>
                </a:cubicBezTo>
                <a:cubicBezTo>
                  <a:pt x="694" y="575"/>
                  <a:pt x="694" y="575"/>
                  <a:pt x="694" y="575"/>
                </a:cubicBezTo>
                <a:cubicBezTo>
                  <a:pt x="664" y="575"/>
                  <a:pt x="664" y="575"/>
                  <a:pt x="664" y="575"/>
                </a:cubicBezTo>
                <a:lnTo>
                  <a:pt x="664" y="581"/>
                </a:lnTo>
                <a:close/>
                <a:moveTo>
                  <a:pt x="565" y="583"/>
                </a:moveTo>
                <a:cubicBezTo>
                  <a:pt x="565" y="579"/>
                  <a:pt x="569" y="563"/>
                  <a:pt x="586" y="563"/>
                </a:cubicBezTo>
                <a:cubicBezTo>
                  <a:pt x="597" y="563"/>
                  <a:pt x="607" y="572"/>
                  <a:pt x="607" y="583"/>
                </a:cubicBezTo>
                <a:lnTo>
                  <a:pt x="565" y="583"/>
                </a:lnTo>
                <a:close/>
                <a:moveTo>
                  <a:pt x="607" y="601"/>
                </a:moveTo>
                <a:cubicBezTo>
                  <a:pt x="603" y="608"/>
                  <a:pt x="595" y="612"/>
                  <a:pt x="587" y="612"/>
                </a:cubicBezTo>
                <a:cubicBezTo>
                  <a:pt x="569" y="612"/>
                  <a:pt x="565" y="596"/>
                  <a:pt x="565" y="589"/>
                </a:cubicBezTo>
                <a:cubicBezTo>
                  <a:pt x="614" y="589"/>
                  <a:pt x="614" y="589"/>
                  <a:pt x="614" y="589"/>
                </a:cubicBezTo>
                <a:cubicBezTo>
                  <a:pt x="614" y="584"/>
                  <a:pt x="614" y="584"/>
                  <a:pt x="614" y="584"/>
                </a:cubicBezTo>
                <a:cubicBezTo>
                  <a:pt x="614" y="570"/>
                  <a:pt x="605" y="556"/>
                  <a:pt x="586" y="556"/>
                </a:cubicBezTo>
                <a:cubicBezTo>
                  <a:pt x="569" y="556"/>
                  <a:pt x="557" y="570"/>
                  <a:pt x="557" y="587"/>
                </a:cubicBezTo>
                <a:cubicBezTo>
                  <a:pt x="557" y="606"/>
                  <a:pt x="569" y="619"/>
                  <a:pt x="587" y="619"/>
                </a:cubicBezTo>
                <a:cubicBezTo>
                  <a:pt x="597" y="619"/>
                  <a:pt x="606" y="615"/>
                  <a:pt x="612" y="606"/>
                </a:cubicBezTo>
                <a:lnTo>
                  <a:pt x="607" y="601"/>
                </a:lnTo>
                <a:close/>
                <a:moveTo>
                  <a:pt x="487" y="617"/>
                </a:moveTo>
                <a:cubicBezTo>
                  <a:pt x="495" y="617"/>
                  <a:pt x="495" y="617"/>
                  <a:pt x="495" y="617"/>
                </a:cubicBezTo>
                <a:cubicBezTo>
                  <a:pt x="495" y="587"/>
                  <a:pt x="495" y="587"/>
                  <a:pt x="495" y="587"/>
                </a:cubicBezTo>
                <a:cubicBezTo>
                  <a:pt x="495" y="571"/>
                  <a:pt x="504" y="563"/>
                  <a:pt x="515" y="563"/>
                </a:cubicBezTo>
                <a:cubicBezTo>
                  <a:pt x="527" y="563"/>
                  <a:pt x="530" y="573"/>
                  <a:pt x="530" y="582"/>
                </a:cubicBezTo>
                <a:cubicBezTo>
                  <a:pt x="530" y="617"/>
                  <a:pt x="530" y="617"/>
                  <a:pt x="530" y="617"/>
                </a:cubicBezTo>
                <a:cubicBezTo>
                  <a:pt x="538" y="617"/>
                  <a:pt x="538" y="617"/>
                  <a:pt x="538" y="617"/>
                </a:cubicBezTo>
                <a:cubicBezTo>
                  <a:pt x="538" y="582"/>
                  <a:pt x="538" y="582"/>
                  <a:pt x="538" y="582"/>
                </a:cubicBezTo>
                <a:cubicBezTo>
                  <a:pt x="538" y="569"/>
                  <a:pt x="534" y="556"/>
                  <a:pt x="515" y="556"/>
                </a:cubicBezTo>
                <a:cubicBezTo>
                  <a:pt x="506" y="556"/>
                  <a:pt x="498" y="562"/>
                  <a:pt x="495" y="568"/>
                </a:cubicBezTo>
                <a:cubicBezTo>
                  <a:pt x="495" y="568"/>
                  <a:pt x="495" y="568"/>
                  <a:pt x="495" y="568"/>
                </a:cubicBezTo>
                <a:cubicBezTo>
                  <a:pt x="494" y="567"/>
                  <a:pt x="494" y="562"/>
                  <a:pt x="494" y="558"/>
                </a:cubicBezTo>
                <a:cubicBezTo>
                  <a:pt x="486" y="558"/>
                  <a:pt x="486" y="558"/>
                  <a:pt x="486" y="558"/>
                </a:cubicBezTo>
                <a:cubicBezTo>
                  <a:pt x="486" y="561"/>
                  <a:pt x="487" y="570"/>
                  <a:pt x="487" y="575"/>
                </a:cubicBezTo>
                <a:lnTo>
                  <a:pt x="487" y="617"/>
                </a:lnTo>
                <a:close/>
                <a:moveTo>
                  <a:pt x="413" y="587"/>
                </a:moveTo>
                <a:cubicBezTo>
                  <a:pt x="413" y="574"/>
                  <a:pt x="422" y="563"/>
                  <a:pt x="437" y="563"/>
                </a:cubicBezTo>
                <a:cubicBezTo>
                  <a:pt x="451" y="563"/>
                  <a:pt x="460" y="574"/>
                  <a:pt x="460" y="587"/>
                </a:cubicBezTo>
                <a:cubicBezTo>
                  <a:pt x="460" y="601"/>
                  <a:pt x="451" y="612"/>
                  <a:pt x="437" y="612"/>
                </a:cubicBezTo>
                <a:cubicBezTo>
                  <a:pt x="422" y="612"/>
                  <a:pt x="413" y="601"/>
                  <a:pt x="413" y="587"/>
                </a:cubicBezTo>
                <a:moveTo>
                  <a:pt x="406" y="587"/>
                </a:moveTo>
                <a:cubicBezTo>
                  <a:pt x="406" y="606"/>
                  <a:pt x="418" y="619"/>
                  <a:pt x="437" y="619"/>
                </a:cubicBezTo>
                <a:cubicBezTo>
                  <a:pt x="455" y="619"/>
                  <a:pt x="468" y="606"/>
                  <a:pt x="468" y="587"/>
                </a:cubicBezTo>
                <a:cubicBezTo>
                  <a:pt x="468" y="569"/>
                  <a:pt x="455" y="556"/>
                  <a:pt x="437" y="556"/>
                </a:cubicBezTo>
                <a:cubicBezTo>
                  <a:pt x="418" y="556"/>
                  <a:pt x="406" y="569"/>
                  <a:pt x="406" y="587"/>
                </a:cubicBezTo>
                <a:moveTo>
                  <a:pt x="336" y="617"/>
                </a:moveTo>
                <a:cubicBezTo>
                  <a:pt x="343" y="617"/>
                  <a:pt x="343" y="617"/>
                  <a:pt x="343" y="617"/>
                </a:cubicBezTo>
                <a:cubicBezTo>
                  <a:pt x="343" y="587"/>
                  <a:pt x="343" y="587"/>
                  <a:pt x="343" y="587"/>
                </a:cubicBezTo>
                <a:cubicBezTo>
                  <a:pt x="343" y="571"/>
                  <a:pt x="352" y="563"/>
                  <a:pt x="364" y="563"/>
                </a:cubicBezTo>
                <a:cubicBezTo>
                  <a:pt x="376" y="563"/>
                  <a:pt x="379" y="573"/>
                  <a:pt x="379" y="582"/>
                </a:cubicBezTo>
                <a:cubicBezTo>
                  <a:pt x="379" y="617"/>
                  <a:pt x="379" y="617"/>
                  <a:pt x="379" y="617"/>
                </a:cubicBezTo>
                <a:cubicBezTo>
                  <a:pt x="386" y="617"/>
                  <a:pt x="386" y="617"/>
                  <a:pt x="386" y="617"/>
                </a:cubicBezTo>
                <a:cubicBezTo>
                  <a:pt x="386" y="582"/>
                  <a:pt x="386" y="582"/>
                  <a:pt x="386" y="582"/>
                </a:cubicBezTo>
                <a:cubicBezTo>
                  <a:pt x="386" y="569"/>
                  <a:pt x="382" y="556"/>
                  <a:pt x="364" y="556"/>
                </a:cubicBezTo>
                <a:cubicBezTo>
                  <a:pt x="354" y="556"/>
                  <a:pt x="347" y="562"/>
                  <a:pt x="344" y="568"/>
                </a:cubicBezTo>
                <a:cubicBezTo>
                  <a:pt x="343" y="568"/>
                  <a:pt x="343" y="568"/>
                  <a:pt x="343" y="568"/>
                </a:cubicBezTo>
                <a:cubicBezTo>
                  <a:pt x="343" y="520"/>
                  <a:pt x="343" y="520"/>
                  <a:pt x="343" y="520"/>
                </a:cubicBezTo>
                <a:cubicBezTo>
                  <a:pt x="336" y="520"/>
                  <a:pt x="336" y="520"/>
                  <a:pt x="336" y="520"/>
                </a:cubicBezTo>
                <a:lnTo>
                  <a:pt x="336" y="617"/>
                </a:lnTo>
                <a:close/>
                <a:moveTo>
                  <a:pt x="260" y="587"/>
                </a:moveTo>
                <a:cubicBezTo>
                  <a:pt x="260" y="574"/>
                  <a:pt x="271" y="563"/>
                  <a:pt x="285" y="563"/>
                </a:cubicBezTo>
                <a:cubicBezTo>
                  <a:pt x="300" y="563"/>
                  <a:pt x="308" y="574"/>
                  <a:pt x="308" y="587"/>
                </a:cubicBezTo>
                <a:cubicBezTo>
                  <a:pt x="308" y="601"/>
                  <a:pt x="300" y="612"/>
                  <a:pt x="285" y="612"/>
                </a:cubicBezTo>
                <a:cubicBezTo>
                  <a:pt x="271" y="612"/>
                  <a:pt x="260" y="601"/>
                  <a:pt x="260" y="587"/>
                </a:cubicBezTo>
                <a:moveTo>
                  <a:pt x="253" y="646"/>
                </a:moveTo>
                <a:cubicBezTo>
                  <a:pt x="261" y="646"/>
                  <a:pt x="261" y="646"/>
                  <a:pt x="261" y="646"/>
                </a:cubicBezTo>
                <a:cubicBezTo>
                  <a:pt x="261" y="607"/>
                  <a:pt x="261" y="607"/>
                  <a:pt x="261" y="607"/>
                </a:cubicBezTo>
                <a:cubicBezTo>
                  <a:pt x="261" y="607"/>
                  <a:pt x="261" y="607"/>
                  <a:pt x="261" y="607"/>
                </a:cubicBezTo>
                <a:cubicBezTo>
                  <a:pt x="266" y="615"/>
                  <a:pt x="276" y="619"/>
                  <a:pt x="285" y="619"/>
                </a:cubicBezTo>
                <a:cubicBezTo>
                  <a:pt x="303" y="619"/>
                  <a:pt x="316" y="606"/>
                  <a:pt x="316" y="587"/>
                </a:cubicBezTo>
                <a:cubicBezTo>
                  <a:pt x="316" y="569"/>
                  <a:pt x="303" y="556"/>
                  <a:pt x="285" y="556"/>
                </a:cubicBezTo>
                <a:cubicBezTo>
                  <a:pt x="276" y="556"/>
                  <a:pt x="266" y="560"/>
                  <a:pt x="261" y="568"/>
                </a:cubicBezTo>
                <a:cubicBezTo>
                  <a:pt x="261" y="568"/>
                  <a:pt x="261" y="568"/>
                  <a:pt x="261" y="568"/>
                </a:cubicBezTo>
                <a:cubicBezTo>
                  <a:pt x="261" y="558"/>
                  <a:pt x="261" y="558"/>
                  <a:pt x="261" y="558"/>
                </a:cubicBezTo>
                <a:cubicBezTo>
                  <a:pt x="253" y="558"/>
                  <a:pt x="253" y="558"/>
                  <a:pt x="253" y="558"/>
                </a:cubicBezTo>
                <a:lnTo>
                  <a:pt x="253" y="646"/>
                </a:lnTo>
                <a:close/>
                <a:moveTo>
                  <a:pt x="185" y="583"/>
                </a:moveTo>
                <a:cubicBezTo>
                  <a:pt x="185" y="579"/>
                  <a:pt x="190" y="563"/>
                  <a:pt x="207" y="563"/>
                </a:cubicBezTo>
                <a:cubicBezTo>
                  <a:pt x="218" y="563"/>
                  <a:pt x="227" y="572"/>
                  <a:pt x="227" y="583"/>
                </a:cubicBezTo>
                <a:lnTo>
                  <a:pt x="185" y="583"/>
                </a:lnTo>
                <a:close/>
                <a:moveTo>
                  <a:pt x="227" y="601"/>
                </a:moveTo>
                <a:cubicBezTo>
                  <a:pt x="224" y="608"/>
                  <a:pt x="215" y="612"/>
                  <a:pt x="208" y="612"/>
                </a:cubicBezTo>
                <a:cubicBezTo>
                  <a:pt x="190" y="612"/>
                  <a:pt x="185" y="596"/>
                  <a:pt x="185" y="589"/>
                </a:cubicBezTo>
                <a:cubicBezTo>
                  <a:pt x="235" y="589"/>
                  <a:pt x="235" y="589"/>
                  <a:pt x="235" y="589"/>
                </a:cubicBezTo>
                <a:cubicBezTo>
                  <a:pt x="235" y="584"/>
                  <a:pt x="235" y="584"/>
                  <a:pt x="235" y="584"/>
                </a:cubicBezTo>
                <a:cubicBezTo>
                  <a:pt x="235" y="570"/>
                  <a:pt x="225" y="556"/>
                  <a:pt x="207" y="556"/>
                </a:cubicBezTo>
                <a:cubicBezTo>
                  <a:pt x="190" y="556"/>
                  <a:pt x="177" y="570"/>
                  <a:pt x="177" y="587"/>
                </a:cubicBezTo>
                <a:cubicBezTo>
                  <a:pt x="177" y="606"/>
                  <a:pt x="189" y="619"/>
                  <a:pt x="207" y="619"/>
                </a:cubicBezTo>
                <a:cubicBezTo>
                  <a:pt x="218" y="619"/>
                  <a:pt x="227" y="615"/>
                  <a:pt x="233" y="606"/>
                </a:cubicBezTo>
                <a:lnTo>
                  <a:pt x="227" y="601"/>
                </a:lnTo>
                <a:close/>
                <a:moveTo>
                  <a:pt x="150" y="617"/>
                </a:moveTo>
                <a:cubicBezTo>
                  <a:pt x="157" y="617"/>
                  <a:pt x="157" y="617"/>
                  <a:pt x="157" y="617"/>
                </a:cubicBezTo>
                <a:cubicBezTo>
                  <a:pt x="157" y="520"/>
                  <a:pt x="157" y="520"/>
                  <a:pt x="157" y="520"/>
                </a:cubicBezTo>
                <a:cubicBezTo>
                  <a:pt x="150" y="520"/>
                  <a:pt x="150" y="520"/>
                  <a:pt x="150" y="520"/>
                </a:cubicBezTo>
                <a:lnTo>
                  <a:pt x="150" y="617"/>
                </a:lnTo>
                <a:close/>
                <a:moveTo>
                  <a:pt x="80" y="583"/>
                </a:moveTo>
                <a:cubicBezTo>
                  <a:pt x="80" y="579"/>
                  <a:pt x="84" y="563"/>
                  <a:pt x="101" y="563"/>
                </a:cubicBezTo>
                <a:cubicBezTo>
                  <a:pt x="112" y="563"/>
                  <a:pt x="122" y="572"/>
                  <a:pt x="122" y="583"/>
                </a:cubicBezTo>
                <a:lnTo>
                  <a:pt x="80" y="583"/>
                </a:lnTo>
                <a:close/>
                <a:moveTo>
                  <a:pt x="122" y="601"/>
                </a:moveTo>
                <a:cubicBezTo>
                  <a:pt x="118" y="608"/>
                  <a:pt x="110" y="612"/>
                  <a:pt x="102" y="612"/>
                </a:cubicBezTo>
                <a:cubicBezTo>
                  <a:pt x="84" y="612"/>
                  <a:pt x="80" y="596"/>
                  <a:pt x="80" y="589"/>
                </a:cubicBezTo>
                <a:cubicBezTo>
                  <a:pt x="129" y="589"/>
                  <a:pt x="129" y="589"/>
                  <a:pt x="129" y="589"/>
                </a:cubicBezTo>
                <a:cubicBezTo>
                  <a:pt x="129" y="584"/>
                  <a:pt x="129" y="584"/>
                  <a:pt x="129" y="584"/>
                </a:cubicBezTo>
                <a:cubicBezTo>
                  <a:pt x="129" y="570"/>
                  <a:pt x="120" y="556"/>
                  <a:pt x="101" y="556"/>
                </a:cubicBezTo>
                <a:cubicBezTo>
                  <a:pt x="84" y="556"/>
                  <a:pt x="72" y="570"/>
                  <a:pt x="72" y="587"/>
                </a:cubicBezTo>
                <a:cubicBezTo>
                  <a:pt x="72" y="606"/>
                  <a:pt x="84" y="619"/>
                  <a:pt x="102" y="619"/>
                </a:cubicBezTo>
                <a:cubicBezTo>
                  <a:pt x="112" y="619"/>
                  <a:pt x="121" y="615"/>
                  <a:pt x="127" y="606"/>
                </a:cubicBezTo>
                <a:lnTo>
                  <a:pt x="122" y="601"/>
                </a:lnTo>
                <a:close/>
                <a:moveTo>
                  <a:pt x="32" y="617"/>
                </a:moveTo>
                <a:cubicBezTo>
                  <a:pt x="40" y="617"/>
                  <a:pt x="40" y="617"/>
                  <a:pt x="40" y="617"/>
                </a:cubicBezTo>
                <a:cubicBezTo>
                  <a:pt x="40" y="534"/>
                  <a:pt x="40" y="534"/>
                  <a:pt x="40" y="534"/>
                </a:cubicBezTo>
                <a:cubicBezTo>
                  <a:pt x="71" y="534"/>
                  <a:pt x="71" y="534"/>
                  <a:pt x="71" y="534"/>
                </a:cubicBezTo>
                <a:cubicBezTo>
                  <a:pt x="71" y="526"/>
                  <a:pt x="71" y="526"/>
                  <a:pt x="71" y="526"/>
                </a:cubicBezTo>
                <a:cubicBezTo>
                  <a:pt x="1" y="526"/>
                  <a:pt x="1" y="526"/>
                  <a:pt x="1" y="526"/>
                </a:cubicBezTo>
                <a:cubicBezTo>
                  <a:pt x="1" y="534"/>
                  <a:pt x="1" y="534"/>
                  <a:pt x="1" y="534"/>
                </a:cubicBezTo>
                <a:cubicBezTo>
                  <a:pt x="32" y="534"/>
                  <a:pt x="32" y="534"/>
                  <a:pt x="32" y="534"/>
                </a:cubicBezTo>
                <a:lnTo>
                  <a:pt x="32" y="617"/>
                </a:lnTo>
                <a:close/>
                <a:moveTo>
                  <a:pt x="492" y="371"/>
                </a:moveTo>
                <a:cubicBezTo>
                  <a:pt x="492" y="375"/>
                  <a:pt x="492" y="375"/>
                  <a:pt x="492" y="375"/>
                </a:cubicBezTo>
                <a:cubicBezTo>
                  <a:pt x="492" y="385"/>
                  <a:pt x="488" y="396"/>
                  <a:pt x="472" y="396"/>
                </a:cubicBezTo>
                <a:cubicBezTo>
                  <a:pt x="465" y="396"/>
                  <a:pt x="458" y="392"/>
                  <a:pt x="458" y="385"/>
                </a:cubicBezTo>
                <a:cubicBezTo>
                  <a:pt x="458" y="375"/>
                  <a:pt x="471" y="371"/>
                  <a:pt x="484" y="371"/>
                </a:cubicBezTo>
                <a:lnTo>
                  <a:pt x="492" y="371"/>
                </a:lnTo>
                <a:close/>
                <a:moveTo>
                  <a:pt x="499" y="362"/>
                </a:moveTo>
                <a:cubicBezTo>
                  <a:pt x="499" y="347"/>
                  <a:pt x="490" y="340"/>
                  <a:pt x="476" y="340"/>
                </a:cubicBezTo>
                <a:cubicBezTo>
                  <a:pt x="468" y="340"/>
                  <a:pt x="459" y="343"/>
                  <a:pt x="453" y="349"/>
                </a:cubicBezTo>
                <a:cubicBezTo>
                  <a:pt x="458" y="354"/>
                  <a:pt x="458" y="354"/>
                  <a:pt x="458" y="354"/>
                </a:cubicBezTo>
                <a:cubicBezTo>
                  <a:pt x="463" y="349"/>
                  <a:pt x="469" y="347"/>
                  <a:pt x="476" y="347"/>
                </a:cubicBezTo>
                <a:cubicBezTo>
                  <a:pt x="485" y="347"/>
                  <a:pt x="492" y="351"/>
                  <a:pt x="492" y="362"/>
                </a:cubicBezTo>
                <a:cubicBezTo>
                  <a:pt x="492" y="365"/>
                  <a:pt x="492" y="365"/>
                  <a:pt x="492" y="365"/>
                </a:cubicBezTo>
                <a:cubicBezTo>
                  <a:pt x="484" y="365"/>
                  <a:pt x="484" y="365"/>
                  <a:pt x="484" y="365"/>
                </a:cubicBezTo>
                <a:cubicBezTo>
                  <a:pt x="472" y="365"/>
                  <a:pt x="451" y="367"/>
                  <a:pt x="451" y="385"/>
                </a:cubicBezTo>
                <a:cubicBezTo>
                  <a:pt x="451" y="398"/>
                  <a:pt x="461" y="403"/>
                  <a:pt x="472" y="403"/>
                </a:cubicBezTo>
                <a:cubicBezTo>
                  <a:pt x="482" y="403"/>
                  <a:pt x="488" y="399"/>
                  <a:pt x="492" y="391"/>
                </a:cubicBezTo>
                <a:cubicBezTo>
                  <a:pt x="493" y="391"/>
                  <a:pt x="493" y="391"/>
                  <a:pt x="493" y="391"/>
                </a:cubicBezTo>
                <a:cubicBezTo>
                  <a:pt x="493" y="395"/>
                  <a:pt x="493" y="398"/>
                  <a:pt x="493" y="401"/>
                </a:cubicBezTo>
                <a:cubicBezTo>
                  <a:pt x="501" y="401"/>
                  <a:pt x="501" y="401"/>
                  <a:pt x="501" y="401"/>
                </a:cubicBezTo>
                <a:cubicBezTo>
                  <a:pt x="500" y="394"/>
                  <a:pt x="499" y="388"/>
                  <a:pt x="499" y="376"/>
                </a:cubicBezTo>
                <a:lnTo>
                  <a:pt x="499" y="362"/>
                </a:lnTo>
                <a:close/>
                <a:moveTo>
                  <a:pt x="422" y="319"/>
                </a:moveTo>
                <a:cubicBezTo>
                  <a:pt x="422" y="322"/>
                  <a:pt x="424" y="324"/>
                  <a:pt x="427" y="324"/>
                </a:cubicBezTo>
                <a:cubicBezTo>
                  <a:pt x="431" y="324"/>
                  <a:pt x="433" y="322"/>
                  <a:pt x="433" y="319"/>
                </a:cubicBezTo>
                <a:cubicBezTo>
                  <a:pt x="433" y="315"/>
                  <a:pt x="431" y="313"/>
                  <a:pt x="427" y="313"/>
                </a:cubicBezTo>
                <a:cubicBezTo>
                  <a:pt x="424" y="313"/>
                  <a:pt x="422" y="315"/>
                  <a:pt x="422" y="319"/>
                </a:cubicBezTo>
                <a:moveTo>
                  <a:pt x="424" y="401"/>
                </a:moveTo>
                <a:cubicBezTo>
                  <a:pt x="431" y="401"/>
                  <a:pt x="431" y="401"/>
                  <a:pt x="431" y="401"/>
                </a:cubicBezTo>
                <a:cubicBezTo>
                  <a:pt x="431" y="342"/>
                  <a:pt x="431" y="342"/>
                  <a:pt x="431" y="342"/>
                </a:cubicBezTo>
                <a:cubicBezTo>
                  <a:pt x="424" y="342"/>
                  <a:pt x="424" y="342"/>
                  <a:pt x="424" y="342"/>
                </a:cubicBezTo>
                <a:lnTo>
                  <a:pt x="424" y="401"/>
                </a:lnTo>
                <a:close/>
                <a:moveTo>
                  <a:pt x="392" y="401"/>
                </a:moveTo>
                <a:cubicBezTo>
                  <a:pt x="399" y="401"/>
                  <a:pt x="399" y="401"/>
                  <a:pt x="399" y="401"/>
                </a:cubicBezTo>
                <a:cubicBezTo>
                  <a:pt x="399" y="304"/>
                  <a:pt x="399" y="304"/>
                  <a:pt x="399" y="304"/>
                </a:cubicBezTo>
                <a:cubicBezTo>
                  <a:pt x="392" y="304"/>
                  <a:pt x="392" y="304"/>
                  <a:pt x="392" y="304"/>
                </a:cubicBezTo>
                <a:lnTo>
                  <a:pt x="392" y="401"/>
                </a:lnTo>
                <a:close/>
                <a:moveTo>
                  <a:pt x="362" y="371"/>
                </a:moveTo>
                <a:cubicBezTo>
                  <a:pt x="362" y="375"/>
                  <a:pt x="362" y="375"/>
                  <a:pt x="362" y="375"/>
                </a:cubicBezTo>
                <a:cubicBezTo>
                  <a:pt x="362" y="385"/>
                  <a:pt x="357" y="396"/>
                  <a:pt x="341" y="396"/>
                </a:cubicBezTo>
                <a:cubicBezTo>
                  <a:pt x="335" y="396"/>
                  <a:pt x="328" y="392"/>
                  <a:pt x="328" y="385"/>
                </a:cubicBezTo>
                <a:cubicBezTo>
                  <a:pt x="328" y="375"/>
                  <a:pt x="340" y="371"/>
                  <a:pt x="353" y="371"/>
                </a:cubicBezTo>
                <a:lnTo>
                  <a:pt x="362" y="371"/>
                </a:lnTo>
                <a:close/>
                <a:moveTo>
                  <a:pt x="368" y="362"/>
                </a:moveTo>
                <a:cubicBezTo>
                  <a:pt x="368" y="347"/>
                  <a:pt x="359" y="340"/>
                  <a:pt x="345" y="340"/>
                </a:cubicBezTo>
                <a:cubicBezTo>
                  <a:pt x="337" y="340"/>
                  <a:pt x="328" y="343"/>
                  <a:pt x="322" y="349"/>
                </a:cubicBezTo>
                <a:cubicBezTo>
                  <a:pt x="327" y="354"/>
                  <a:pt x="327" y="354"/>
                  <a:pt x="327" y="354"/>
                </a:cubicBezTo>
                <a:cubicBezTo>
                  <a:pt x="332" y="349"/>
                  <a:pt x="338" y="347"/>
                  <a:pt x="345" y="347"/>
                </a:cubicBezTo>
                <a:cubicBezTo>
                  <a:pt x="354" y="347"/>
                  <a:pt x="362" y="351"/>
                  <a:pt x="362" y="362"/>
                </a:cubicBezTo>
                <a:cubicBezTo>
                  <a:pt x="362" y="365"/>
                  <a:pt x="362" y="365"/>
                  <a:pt x="362" y="365"/>
                </a:cubicBezTo>
                <a:cubicBezTo>
                  <a:pt x="353" y="365"/>
                  <a:pt x="353" y="365"/>
                  <a:pt x="353" y="365"/>
                </a:cubicBezTo>
                <a:cubicBezTo>
                  <a:pt x="341" y="365"/>
                  <a:pt x="320" y="367"/>
                  <a:pt x="320" y="385"/>
                </a:cubicBezTo>
                <a:cubicBezTo>
                  <a:pt x="320" y="398"/>
                  <a:pt x="331" y="403"/>
                  <a:pt x="341" y="403"/>
                </a:cubicBezTo>
                <a:cubicBezTo>
                  <a:pt x="351" y="403"/>
                  <a:pt x="357" y="399"/>
                  <a:pt x="361" y="391"/>
                </a:cubicBezTo>
                <a:cubicBezTo>
                  <a:pt x="362" y="391"/>
                  <a:pt x="362" y="391"/>
                  <a:pt x="362" y="391"/>
                </a:cubicBezTo>
                <a:cubicBezTo>
                  <a:pt x="362" y="395"/>
                  <a:pt x="362" y="398"/>
                  <a:pt x="362" y="401"/>
                </a:cubicBezTo>
                <a:cubicBezTo>
                  <a:pt x="370" y="401"/>
                  <a:pt x="370" y="401"/>
                  <a:pt x="370" y="401"/>
                </a:cubicBezTo>
                <a:cubicBezTo>
                  <a:pt x="369" y="394"/>
                  <a:pt x="368" y="388"/>
                  <a:pt x="368" y="376"/>
                </a:cubicBezTo>
                <a:lnTo>
                  <a:pt x="368" y="362"/>
                </a:lnTo>
                <a:close/>
                <a:moveTo>
                  <a:pt x="277" y="401"/>
                </a:moveTo>
                <a:cubicBezTo>
                  <a:pt x="285" y="401"/>
                  <a:pt x="285" y="401"/>
                  <a:pt x="285" y="401"/>
                </a:cubicBezTo>
                <a:cubicBezTo>
                  <a:pt x="285" y="369"/>
                  <a:pt x="285" y="369"/>
                  <a:pt x="285" y="369"/>
                </a:cubicBezTo>
                <a:cubicBezTo>
                  <a:pt x="285" y="357"/>
                  <a:pt x="291" y="348"/>
                  <a:pt x="304" y="348"/>
                </a:cubicBezTo>
                <a:cubicBezTo>
                  <a:pt x="305" y="348"/>
                  <a:pt x="306" y="348"/>
                  <a:pt x="307" y="349"/>
                </a:cubicBezTo>
                <a:cubicBezTo>
                  <a:pt x="308" y="341"/>
                  <a:pt x="308" y="341"/>
                  <a:pt x="308" y="341"/>
                </a:cubicBezTo>
                <a:cubicBezTo>
                  <a:pt x="306" y="341"/>
                  <a:pt x="305" y="340"/>
                  <a:pt x="303" y="340"/>
                </a:cubicBezTo>
                <a:cubicBezTo>
                  <a:pt x="294" y="340"/>
                  <a:pt x="288" y="345"/>
                  <a:pt x="284" y="352"/>
                </a:cubicBezTo>
                <a:cubicBezTo>
                  <a:pt x="284" y="351"/>
                  <a:pt x="284" y="346"/>
                  <a:pt x="284" y="342"/>
                </a:cubicBezTo>
                <a:cubicBezTo>
                  <a:pt x="276" y="342"/>
                  <a:pt x="276" y="342"/>
                  <a:pt x="276" y="342"/>
                </a:cubicBezTo>
                <a:cubicBezTo>
                  <a:pt x="276" y="345"/>
                  <a:pt x="277" y="354"/>
                  <a:pt x="277" y="359"/>
                </a:cubicBezTo>
                <a:lnTo>
                  <a:pt x="277" y="401"/>
                </a:lnTo>
                <a:close/>
                <a:moveTo>
                  <a:pt x="260" y="342"/>
                </a:moveTo>
                <a:cubicBezTo>
                  <a:pt x="244" y="342"/>
                  <a:pt x="244" y="342"/>
                  <a:pt x="244" y="342"/>
                </a:cubicBezTo>
                <a:cubicBezTo>
                  <a:pt x="244" y="325"/>
                  <a:pt x="244" y="325"/>
                  <a:pt x="244" y="325"/>
                </a:cubicBezTo>
                <a:cubicBezTo>
                  <a:pt x="236" y="325"/>
                  <a:pt x="236" y="325"/>
                  <a:pt x="236" y="325"/>
                </a:cubicBezTo>
                <a:cubicBezTo>
                  <a:pt x="236" y="342"/>
                  <a:pt x="236" y="342"/>
                  <a:pt x="236" y="342"/>
                </a:cubicBezTo>
                <a:cubicBezTo>
                  <a:pt x="223" y="342"/>
                  <a:pt x="223" y="342"/>
                  <a:pt x="223" y="342"/>
                </a:cubicBezTo>
                <a:cubicBezTo>
                  <a:pt x="223" y="349"/>
                  <a:pt x="223" y="349"/>
                  <a:pt x="223" y="349"/>
                </a:cubicBezTo>
                <a:cubicBezTo>
                  <a:pt x="236" y="349"/>
                  <a:pt x="236" y="349"/>
                  <a:pt x="236" y="349"/>
                </a:cubicBezTo>
                <a:cubicBezTo>
                  <a:pt x="236" y="387"/>
                  <a:pt x="236" y="387"/>
                  <a:pt x="236" y="387"/>
                </a:cubicBezTo>
                <a:cubicBezTo>
                  <a:pt x="236" y="396"/>
                  <a:pt x="240" y="403"/>
                  <a:pt x="251" y="403"/>
                </a:cubicBezTo>
                <a:cubicBezTo>
                  <a:pt x="254" y="403"/>
                  <a:pt x="258" y="402"/>
                  <a:pt x="261" y="401"/>
                </a:cubicBezTo>
                <a:cubicBezTo>
                  <a:pt x="260" y="394"/>
                  <a:pt x="260" y="394"/>
                  <a:pt x="260" y="394"/>
                </a:cubicBezTo>
                <a:cubicBezTo>
                  <a:pt x="258" y="395"/>
                  <a:pt x="255" y="396"/>
                  <a:pt x="252" y="396"/>
                </a:cubicBezTo>
                <a:cubicBezTo>
                  <a:pt x="247" y="396"/>
                  <a:pt x="244" y="393"/>
                  <a:pt x="244" y="387"/>
                </a:cubicBezTo>
                <a:cubicBezTo>
                  <a:pt x="244" y="349"/>
                  <a:pt x="244" y="349"/>
                  <a:pt x="244" y="349"/>
                </a:cubicBezTo>
                <a:cubicBezTo>
                  <a:pt x="260" y="349"/>
                  <a:pt x="260" y="349"/>
                  <a:pt x="260" y="349"/>
                </a:cubicBezTo>
                <a:lnTo>
                  <a:pt x="260" y="342"/>
                </a:lnTo>
                <a:close/>
                <a:moveTo>
                  <a:pt x="166" y="391"/>
                </a:moveTo>
                <a:cubicBezTo>
                  <a:pt x="171" y="399"/>
                  <a:pt x="180" y="403"/>
                  <a:pt x="190" y="403"/>
                </a:cubicBezTo>
                <a:cubicBezTo>
                  <a:pt x="201" y="403"/>
                  <a:pt x="211" y="396"/>
                  <a:pt x="211" y="384"/>
                </a:cubicBezTo>
                <a:cubicBezTo>
                  <a:pt x="211" y="360"/>
                  <a:pt x="176" y="373"/>
                  <a:pt x="176" y="357"/>
                </a:cubicBezTo>
                <a:cubicBezTo>
                  <a:pt x="176" y="351"/>
                  <a:pt x="183" y="347"/>
                  <a:pt x="189" y="347"/>
                </a:cubicBezTo>
                <a:cubicBezTo>
                  <a:pt x="196" y="347"/>
                  <a:pt x="200" y="350"/>
                  <a:pt x="203" y="356"/>
                </a:cubicBezTo>
                <a:cubicBezTo>
                  <a:pt x="210" y="352"/>
                  <a:pt x="210" y="352"/>
                  <a:pt x="210" y="352"/>
                </a:cubicBezTo>
                <a:cubicBezTo>
                  <a:pt x="206" y="344"/>
                  <a:pt x="198" y="340"/>
                  <a:pt x="189" y="340"/>
                </a:cubicBezTo>
                <a:cubicBezTo>
                  <a:pt x="179" y="340"/>
                  <a:pt x="169" y="346"/>
                  <a:pt x="169" y="357"/>
                </a:cubicBezTo>
                <a:cubicBezTo>
                  <a:pt x="169" y="380"/>
                  <a:pt x="204" y="369"/>
                  <a:pt x="204" y="385"/>
                </a:cubicBezTo>
                <a:cubicBezTo>
                  <a:pt x="204" y="392"/>
                  <a:pt x="197" y="396"/>
                  <a:pt x="190" y="396"/>
                </a:cubicBezTo>
                <a:cubicBezTo>
                  <a:pt x="183" y="396"/>
                  <a:pt x="176" y="392"/>
                  <a:pt x="173" y="386"/>
                </a:cubicBezTo>
                <a:lnTo>
                  <a:pt x="166" y="391"/>
                </a:lnTo>
                <a:close/>
                <a:moveTo>
                  <a:pt x="149" y="342"/>
                </a:moveTo>
                <a:cubicBezTo>
                  <a:pt x="141" y="342"/>
                  <a:pt x="141" y="342"/>
                  <a:pt x="141" y="342"/>
                </a:cubicBezTo>
                <a:cubicBezTo>
                  <a:pt x="141" y="372"/>
                  <a:pt x="141" y="372"/>
                  <a:pt x="141" y="372"/>
                </a:cubicBezTo>
                <a:cubicBezTo>
                  <a:pt x="141" y="388"/>
                  <a:pt x="132" y="396"/>
                  <a:pt x="121" y="396"/>
                </a:cubicBezTo>
                <a:cubicBezTo>
                  <a:pt x="109" y="396"/>
                  <a:pt x="106" y="386"/>
                  <a:pt x="106" y="377"/>
                </a:cubicBezTo>
                <a:cubicBezTo>
                  <a:pt x="106" y="342"/>
                  <a:pt x="106" y="342"/>
                  <a:pt x="106" y="342"/>
                </a:cubicBezTo>
                <a:cubicBezTo>
                  <a:pt x="98" y="342"/>
                  <a:pt x="98" y="342"/>
                  <a:pt x="98" y="342"/>
                </a:cubicBezTo>
                <a:cubicBezTo>
                  <a:pt x="98" y="377"/>
                  <a:pt x="98" y="377"/>
                  <a:pt x="98" y="377"/>
                </a:cubicBezTo>
                <a:cubicBezTo>
                  <a:pt x="98" y="390"/>
                  <a:pt x="102" y="403"/>
                  <a:pt x="121" y="403"/>
                </a:cubicBezTo>
                <a:cubicBezTo>
                  <a:pt x="131" y="403"/>
                  <a:pt x="138" y="397"/>
                  <a:pt x="141" y="391"/>
                </a:cubicBezTo>
                <a:cubicBezTo>
                  <a:pt x="142" y="391"/>
                  <a:pt x="142" y="391"/>
                  <a:pt x="142" y="391"/>
                </a:cubicBezTo>
                <a:cubicBezTo>
                  <a:pt x="142" y="392"/>
                  <a:pt x="142" y="397"/>
                  <a:pt x="142" y="401"/>
                </a:cubicBezTo>
                <a:cubicBezTo>
                  <a:pt x="150" y="401"/>
                  <a:pt x="150" y="401"/>
                  <a:pt x="150" y="401"/>
                </a:cubicBezTo>
                <a:cubicBezTo>
                  <a:pt x="150" y="398"/>
                  <a:pt x="149" y="389"/>
                  <a:pt x="149" y="384"/>
                </a:cubicBezTo>
                <a:lnTo>
                  <a:pt x="149" y="342"/>
                </a:lnTo>
                <a:close/>
                <a:moveTo>
                  <a:pt x="64" y="369"/>
                </a:moveTo>
                <a:cubicBezTo>
                  <a:pt x="22" y="369"/>
                  <a:pt x="22" y="369"/>
                  <a:pt x="22" y="369"/>
                </a:cubicBezTo>
                <a:cubicBezTo>
                  <a:pt x="44" y="320"/>
                  <a:pt x="44" y="320"/>
                  <a:pt x="44" y="320"/>
                </a:cubicBezTo>
                <a:lnTo>
                  <a:pt x="64" y="369"/>
                </a:lnTo>
                <a:close/>
                <a:moveTo>
                  <a:pt x="0" y="401"/>
                </a:moveTo>
                <a:cubicBezTo>
                  <a:pt x="9" y="401"/>
                  <a:pt x="9" y="401"/>
                  <a:pt x="9" y="401"/>
                </a:cubicBezTo>
                <a:cubicBezTo>
                  <a:pt x="19" y="377"/>
                  <a:pt x="19" y="377"/>
                  <a:pt x="19" y="377"/>
                </a:cubicBezTo>
                <a:cubicBezTo>
                  <a:pt x="67" y="377"/>
                  <a:pt x="67" y="377"/>
                  <a:pt x="67" y="377"/>
                </a:cubicBezTo>
                <a:cubicBezTo>
                  <a:pt x="77" y="401"/>
                  <a:pt x="77" y="401"/>
                  <a:pt x="77" y="401"/>
                </a:cubicBezTo>
                <a:cubicBezTo>
                  <a:pt x="86" y="401"/>
                  <a:pt x="86" y="401"/>
                  <a:pt x="86" y="401"/>
                </a:cubicBezTo>
                <a:cubicBezTo>
                  <a:pt x="48" y="310"/>
                  <a:pt x="48" y="310"/>
                  <a:pt x="48" y="310"/>
                </a:cubicBezTo>
                <a:cubicBezTo>
                  <a:pt x="40" y="310"/>
                  <a:pt x="40" y="310"/>
                  <a:pt x="40" y="310"/>
                </a:cubicBezTo>
                <a:lnTo>
                  <a:pt x="0" y="401"/>
                </a:lnTo>
                <a:close/>
                <a:moveTo>
                  <a:pt x="1418" y="204"/>
                </a:moveTo>
                <a:cubicBezTo>
                  <a:pt x="1418" y="190"/>
                  <a:pt x="1421" y="164"/>
                  <a:pt x="1440" y="164"/>
                </a:cubicBezTo>
                <a:cubicBezTo>
                  <a:pt x="1459" y="164"/>
                  <a:pt x="1461" y="190"/>
                  <a:pt x="1461" y="204"/>
                </a:cubicBezTo>
                <a:cubicBezTo>
                  <a:pt x="1461" y="218"/>
                  <a:pt x="1459" y="244"/>
                  <a:pt x="1440" y="244"/>
                </a:cubicBezTo>
                <a:cubicBezTo>
                  <a:pt x="1421" y="244"/>
                  <a:pt x="1418" y="218"/>
                  <a:pt x="1418" y="204"/>
                </a:cubicBezTo>
                <a:moveTo>
                  <a:pt x="1410" y="204"/>
                </a:moveTo>
                <a:cubicBezTo>
                  <a:pt x="1410" y="223"/>
                  <a:pt x="1414" y="251"/>
                  <a:pt x="1440" y="251"/>
                </a:cubicBezTo>
                <a:cubicBezTo>
                  <a:pt x="1465" y="251"/>
                  <a:pt x="1470" y="223"/>
                  <a:pt x="1470" y="204"/>
                </a:cubicBezTo>
                <a:cubicBezTo>
                  <a:pt x="1470" y="184"/>
                  <a:pt x="1465" y="157"/>
                  <a:pt x="1440" y="157"/>
                </a:cubicBezTo>
                <a:cubicBezTo>
                  <a:pt x="1414" y="157"/>
                  <a:pt x="1410" y="184"/>
                  <a:pt x="1410" y="204"/>
                </a:cubicBezTo>
                <a:moveTo>
                  <a:pt x="1345" y="204"/>
                </a:moveTo>
                <a:cubicBezTo>
                  <a:pt x="1345" y="190"/>
                  <a:pt x="1347" y="164"/>
                  <a:pt x="1366" y="164"/>
                </a:cubicBezTo>
                <a:cubicBezTo>
                  <a:pt x="1385" y="164"/>
                  <a:pt x="1388" y="190"/>
                  <a:pt x="1388" y="204"/>
                </a:cubicBezTo>
                <a:cubicBezTo>
                  <a:pt x="1388" y="218"/>
                  <a:pt x="1385" y="244"/>
                  <a:pt x="1366" y="244"/>
                </a:cubicBezTo>
                <a:cubicBezTo>
                  <a:pt x="1347" y="244"/>
                  <a:pt x="1345" y="218"/>
                  <a:pt x="1345" y="204"/>
                </a:cubicBezTo>
                <a:moveTo>
                  <a:pt x="1336" y="204"/>
                </a:moveTo>
                <a:cubicBezTo>
                  <a:pt x="1336" y="223"/>
                  <a:pt x="1341" y="251"/>
                  <a:pt x="1366" y="251"/>
                </a:cubicBezTo>
                <a:cubicBezTo>
                  <a:pt x="1392" y="251"/>
                  <a:pt x="1396" y="223"/>
                  <a:pt x="1396" y="204"/>
                </a:cubicBezTo>
                <a:cubicBezTo>
                  <a:pt x="1396" y="184"/>
                  <a:pt x="1392" y="157"/>
                  <a:pt x="1366" y="157"/>
                </a:cubicBezTo>
                <a:cubicBezTo>
                  <a:pt x="1341" y="157"/>
                  <a:pt x="1336" y="184"/>
                  <a:pt x="1336" y="204"/>
                </a:cubicBezTo>
                <a:moveTo>
                  <a:pt x="1271" y="204"/>
                </a:moveTo>
                <a:cubicBezTo>
                  <a:pt x="1271" y="190"/>
                  <a:pt x="1273" y="164"/>
                  <a:pt x="1292" y="164"/>
                </a:cubicBezTo>
                <a:cubicBezTo>
                  <a:pt x="1312" y="164"/>
                  <a:pt x="1314" y="190"/>
                  <a:pt x="1314" y="204"/>
                </a:cubicBezTo>
                <a:cubicBezTo>
                  <a:pt x="1314" y="218"/>
                  <a:pt x="1312" y="244"/>
                  <a:pt x="1292" y="244"/>
                </a:cubicBezTo>
                <a:cubicBezTo>
                  <a:pt x="1273" y="244"/>
                  <a:pt x="1271" y="218"/>
                  <a:pt x="1271" y="204"/>
                </a:cubicBezTo>
                <a:moveTo>
                  <a:pt x="1262" y="204"/>
                </a:moveTo>
                <a:cubicBezTo>
                  <a:pt x="1262" y="223"/>
                  <a:pt x="1267" y="251"/>
                  <a:pt x="1292" y="251"/>
                </a:cubicBezTo>
                <a:cubicBezTo>
                  <a:pt x="1318" y="251"/>
                  <a:pt x="1322" y="223"/>
                  <a:pt x="1322" y="204"/>
                </a:cubicBezTo>
                <a:cubicBezTo>
                  <a:pt x="1322" y="184"/>
                  <a:pt x="1318" y="157"/>
                  <a:pt x="1292" y="157"/>
                </a:cubicBezTo>
                <a:cubicBezTo>
                  <a:pt x="1267" y="157"/>
                  <a:pt x="1262" y="184"/>
                  <a:pt x="1262" y="204"/>
                </a:cubicBezTo>
                <a:moveTo>
                  <a:pt x="1193" y="233"/>
                </a:moveTo>
                <a:cubicBezTo>
                  <a:pt x="1198" y="245"/>
                  <a:pt x="1207" y="251"/>
                  <a:pt x="1221" y="251"/>
                </a:cubicBezTo>
                <a:cubicBezTo>
                  <a:pt x="1240" y="251"/>
                  <a:pt x="1249" y="239"/>
                  <a:pt x="1249" y="225"/>
                </a:cubicBezTo>
                <a:cubicBezTo>
                  <a:pt x="1249" y="213"/>
                  <a:pt x="1241" y="203"/>
                  <a:pt x="1230" y="201"/>
                </a:cubicBezTo>
                <a:cubicBezTo>
                  <a:pt x="1230" y="201"/>
                  <a:pt x="1230" y="201"/>
                  <a:pt x="1230" y="201"/>
                </a:cubicBezTo>
                <a:cubicBezTo>
                  <a:pt x="1240" y="198"/>
                  <a:pt x="1246" y="190"/>
                  <a:pt x="1246" y="180"/>
                </a:cubicBezTo>
                <a:cubicBezTo>
                  <a:pt x="1246" y="165"/>
                  <a:pt x="1234" y="157"/>
                  <a:pt x="1220" y="157"/>
                </a:cubicBezTo>
                <a:cubicBezTo>
                  <a:pt x="1210" y="157"/>
                  <a:pt x="1201" y="161"/>
                  <a:pt x="1196" y="170"/>
                </a:cubicBezTo>
                <a:cubicBezTo>
                  <a:pt x="1203" y="174"/>
                  <a:pt x="1203" y="174"/>
                  <a:pt x="1203" y="174"/>
                </a:cubicBezTo>
                <a:cubicBezTo>
                  <a:pt x="1207" y="168"/>
                  <a:pt x="1213" y="164"/>
                  <a:pt x="1220" y="164"/>
                </a:cubicBezTo>
                <a:cubicBezTo>
                  <a:pt x="1231" y="164"/>
                  <a:pt x="1237" y="171"/>
                  <a:pt x="1237" y="180"/>
                </a:cubicBezTo>
                <a:cubicBezTo>
                  <a:pt x="1237" y="193"/>
                  <a:pt x="1227" y="198"/>
                  <a:pt x="1217" y="198"/>
                </a:cubicBezTo>
                <a:cubicBezTo>
                  <a:pt x="1213" y="198"/>
                  <a:pt x="1213" y="198"/>
                  <a:pt x="1213" y="198"/>
                </a:cubicBezTo>
                <a:cubicBezTo>
                  <a:pt x="1213" y="205"/>
                  <a:pt x="1213" y="205"/>
                  <a:pt x="1213" y="205"/>
                </a:cubicBezTo>
                <a:cubicBezTo>
                  <a:pt x="1217" y="205"/>
                  <a:pt x="1217" y="205"/>
                  <a:pt x="1217" y="205"/>
                </a:cubicBezTo>
                <a:cubicBezTo>
                  <a:pt x="1228" y="205"/>
                  <a:pt x="1240" y="211"/>
                  <a:pt x="1240" y="224"/>
                </a:cubicBezTo>
                <a:cubicBezTo>
                  <a:pt x="1240" y="235"/>
                  <a:pt x="1234" y="244"/>
                  <a:pt x="1220" y="244"/>
                </a:cubicBezTo>
                <a:cubicBezTo>
                  <a:pt x="1210" y="244"/>
                  <a:pt x="1204" y="239"/>
                  <a:pt x="1201" y="230"/>
                </a:cubicBezTo>
                <a:lnTo>
                  <a:pt x="1193" y="233"/>
                </a:lnTo>
                <a:close/>
                <a:moveTo>
                  <a:pt x="1137" y="219"/>
                </a:moveTo>
                <a:cubicBezTo>
                  <a:pt x="1137" y="223"/>
                  <a:pt x="1137" y="223"/>
                  <a:pt x="1137" y="223"/>
                </a:cubicBezTo>
                <a:cubicBezTo>
                  <a:pt x="1137" y="233"/>
                  <a:pt x="1133" y="244"/>
                  <a:pt x="1117" y="244"/>
                </a:cubicBezTo>
                <a:cubicBezTo>
                  <a:pt x="1110" y="244"/>
                  <a:pt x="1103" y="240"/>
                  <a:pt x="1103" y="233"/>
                </a:cubicBezTo>
                <a:cubicBezTo>
                  <a:pt x="1103" y="223"/>
                  <a:pt x="1116" y="219"/>
                  <a:pt x="1129" y="219"/>
                </a:cubicBezTo>
                <a:lnTo>
                  <a:pt x="1137" y="219"/>
                </a:lnTo>
                <a:close/>
                <a:moveTo>
                  <a:pt x="1144" y="210"/>
                </a:moveTo>
                <a:cubicBezTo>
                  <a:pt x="1144" y="195"/>
                  <a:pt x="1135" y="188"/>
                  <a:pt x="1121" y="188"/>
                </a:cubicBezTo>
                <a:cubicBezTo>
                  <a:pt x="1113" y="188"/>
                  <a:pt x="1104" y="191"/>
                  <a:pt x="1098" y="197"/>
                </a:cubicBezTo>
                <a:cubicBezTo>
                  <a:pt x="1102" y="202"/>
                  <a:pt x="1102" y="202"/>
                  <a:pt x="1102" y="202"/>
                </a:cubicBezTo>
                <a:cubicBezTo>
                  <a:pt x="1108" y="197"/>
                  <a:pt x="1114" y="195"/>
                  <a:pt x="1121" y="195"/>
                </a:cubicBezTo>
                <a:cubicBezTo>
                  <a:pt x="1130" y="195"/>
                  <a:pt x="1137" y="199"/>
                  <a:pt x="1137" y="210"/>
                </a:cubicBezTo>
                <a:cubicBezTo>
                  <a:pt x="1137" y="213"/>
                  <a:pt x="1137" y="213"/>
                  <a:pt x="1137" y="213"/>
                </a:cubicBezTo>
                <a:cubicBezTo>
                  <a:pt x="1128" y="213"/>
                  <a:pt x="1128" y="213"/>
                  <a:pt x="1128" y="213"/>
                </a:cubicBezTo>
                <a:cubicBezTo>
                  <a:pt x="1117" y="213"/>
                  <a:pt x="1095" y="215"/>
                  <a:pt x="1095" y="233"/>
                </a:cubicBezTo>
                <a:cubicBezTo>
                  <a:pt x="1095" y="246"/>
                  <a:pt x="1106" y="251"/>
                  <a:pt x="1116" y="251"/>
                </a:cubicBezTo>
                <a:cubicBezTo>
                  <a:pt x="1126" y="251"/>
                  <a:pt x="1133" y="247"/>
                  <a:pt x="1137" y="239"/>
                </a:cubicBezTo>
                <a:cubicBezTo>
                  <a:pt x="1137" y="239"/>
                  <a:pt x="1137" y="239"/>
                  <a:pt x="1137" y="239"/>
                </a:cubicBezTo>
                <a:cubicBezTo>
                  <a:pt x="1137" y="243"/>
                  <a:pt x="1138" y="246"/>
                  <a:pt x="1138" y="249"/>
                </a:cubicBezTo>
                <a:cubicBezTo>
                  <a:pt x="1145" y="249"/>
                  <a:pt x="1145" y="249"/>
                  <a:pt x="1145" y="249"/>
                </a:cubicBezTo>
                <a:cubicBezTo>
                  <a:pt x="1144" y="242"/>
                  <a:pt x="1144" y="236"/>
                  <a:pt x="1144" y="224"/>
                </a:cubicBezTo>
                <a:lnTo>
                  <a:pt x="1144" y="210"/>
                </a:lnTo>
                <a:close/>
                <a:moveTo>
                  <a:pt x="1066" y="167"/>
                </a:moveTo>
                <a:cubicBezTo>
                  <a:pt x="1066" y="170"/>
                  <a:pt x="1069" y="172"/>
                  <a:pt x="1072" y="172"/>
                </a:cubicBezTo>
                <a:cubicBezTo>
                  <a:pt x="1075" y="172"/>
                  <a:pt x="1078" y="170"/>
                  <a:pt x="1078" y="167"/>
                </a:cubicBezTo>
                <a:cubicBezTo>
                  <a:pt x="1078" y="163"/>
                  <a:pt x="1075" y="161"/>
                  <a:pt x="1072" y="161"/>
                </a:cubicBezTo>
                <a:cubicBezTo>
                  <a:pt x="1069" y="161"/>
                  <a:pt x="1066" y="163"/>
                  <a:pt x="1066" y="167"/>
                </a:cubicBezTo>
                <a:moveTo>
                  <a:pt x="1068" y="249"/>
                </a:moveTo>
                <a:cubicBezTo>
                  <a:pt x="1076" y="249"/>
                  <a:pt x="1076" y="249"/>
                  <a:pt x="1076" y="249"/>
                </a:cubicBezTo>
                <a:cubicBezTo>
                  <a:pt x="1076" y="190"/>
                  <a:pt x="1076" y="190"/>
                  <a:pt x="1076" y="190"/>
                </a:cubicBezTo>
                <a:cubicBezTo>
                  <a:pt x="1068" y="190"/>
                  <a:pt x="1068" y="190"/>
                  <a:pt x="1068" y="190"/>
                </a:cubicBezTo>
                <a:lnTo>
                  <a:pt x="1068" y="249"/>
                </a:lnTo>
                <a:close/>
                <a:moveTo>
                  <a:pt x="1022" y="249"/>
                </a:moveTo>
                <a:cubicBezTo>
                  <a:pt x="1029" y="249"/>
                  <a:pt x="1029" y="249"/>
                  <a:pt x="1029" y="249"/>
                </a:cubicBezTo>
                <a:cubicBezTo>
                  <a:pt x="1029" y="217"/>
                  <a:pt x="1029" y="217"/>
                  <a:pt x="1029" y="217"/>
                </a:cubicBezTo>
                <a:cubicBezTo>
                  <a:pt x="1029" y="205"/>
                  <a:pt x="1035" y="196"/>
                  <a:pt x="1049" y="196"/>
                </a:cubicBezTo>
                <a:cubicBezTo>
                  <a:pt x="1049" y="196"/>
                  <a:pt x="1050" y="196"/>
                  <a:pt x="1052" y="197"/>
                </a:cubicBezTo>
                <a:cubicBezTo>
                  <a:pt x="1052" y="189"/>
                  <a:pt x="1052" y="189"/>
                  <a:pt x="1052" y="189"/>
                </a:cubicBezTo>
                <a:cubicBezTo>
                  <a:pt x="1051" y="189"/>
                  <a:pt x="1050" y="188"/>
                  <a:pt x="1048" y="188"/>
                </a:cubicBezTo>
                <a:cubicBezTo>
                  <a:pt x="1039" y="188"/>
                  <a:pt x="1033" y="193"/>
                  <a:pt x="1029" y="200"/>
                </a:cubicBezTo>
                <a:cubicBezTo>
                  <a:pt x="1029" y="199"/>
                  <a:pt x="1029" y="194"/>
                  <a:pt x="1029" y="190"/>
                </a:cubicBezTo>
                <a:cubicBezTo>
                  <a:pt x="1021" y="190"/>
                  <a:pt x="1021" y="190"/>
                  <a:pt x="1021" y="190"/>
                </a:cubicBezTo>
                <a:cubicBezTo>
                  <a:pt x="1021" y="193"/>
                  <a:pt x="1022" y="202"/>
                  <a:pt x="1022" y="207"/>
                </a:cubicBezTo>
                <a:lnTo>
                  <a:pt x="1022" y="249"/>
                </a:lnTo>
                <a:close/>
                <a:moveTo>
                  <a:pt x="948" y="219"/>
                </a:moveTo>
                <a:cubicBezTo>
                  <a:pt x="948" y="206"/>
                  <a:pt x="957" y="195"/>
                  <a:pt x="971" y="195"/>
                </a:cubicBezTo>
                <a:cubicBezTo>
                  <a:pt x="986" y="195"/>
                  <a:pt x="995" y="206"/>
                  <a:pt x="995" y="219"/>
                </a:cubicBezTo>
                <a:cubicBezTo>
                  <a:pt x="995" y="233"/>
                  <a:pt x="986" y="244"/>
                  <a:pt x="971" y="244"/>
                </a:cubicBezTo>
                <a:cubicBezTo>
                  <a:pt x="957" y="244"/>
                  <a:pt x="948" y="233"/>
                  <a:pt x="948" y="219"/>
                </a:cubicBezTo>
                <a:moveTo>
                  <a:pt x="940" y="219"/>
                </a:moveTo>
                <a:cubicBezTo>
                  <a:pt x="940" y="238"/>
                  <a:pt x="953" y="251"/>
                  <a:pt x="971" y="251"/>
                </a:cubicBezTo>
                <a:cubicBezTo>
                  <a:pt x="989" y="251"/>
                  <a:pt x="1002" y="238"/>
                  <a:pt x="1002" y="219"/>
                </a:cubicBezTo>
                <a:cubicBezTo>
                  <a:pt x="1002" y="201"/>
                  <a:pt x="989" y="188"/>
                  <a:pt x="971" y="188"/>
                </a:cubicBezTo>
                <a:cubicBezTo>
                  <a:pt x="953" y="188"/>
                  <a:pt x="940" y="201"/>
                  <a:pt x="940" y="219"/>
                </a:cubicBezTo>
                <a:moveTo>
                  <a:pt x="929" y="190"/>
                </a:moveTo>
                <a:cubicBezTo>
                  <a:pt x="912" y="190"/>
                  <a:pt x="912" y="190"/>
                  <a:pt x="912" y="190"/>
                </a:cubicBezTo>
                <a:cubicBezTo>
                  <a:pt x="912" y="173"/>
                  <a:pt x="912" y="173"/>
                  <a:pt x="912" y="173"/>
                </a:cubicBezTo>
                <a:cubicBezTo>
                  <a:pt x="905" y="173"/>
                  <a:pt x="905" y="173"/>
                  <a:pt x="905" y="173"/>
                </a:cubicBezTo>
                <a:cubicBezTo>
                  <a:pt x="905" y="190"/>
                  <a:pt x="905" y="190"/>
                  <a:pt x="905" y="190"/>
                </a:cubicBezTo>
                <a:cubicBezTo>
                  <a:pt x="892" y="190"/>
                  <a:pt x="892" y="190"/>
                  <a:pt x="892" y="190"/>
                </a:cubicBezTo>
                <a:cubicBezTo>
                  <a:pt x="892" y="197"/>
                  <a:pt x="892" y="197"/>
                  <a:pt x="892" y="197"/>
                </a:cubicBezTo>
                <a:cubicBezTo>
                  <a:pt x="905" y="197"/>
                  <a:pt x="905" y="197"/>
                  <a:pt x="905" y="197"/>
                </a:cubicBezTo>
                <a:cubicBezTo>
                  <a:pt x="905" y="235"/>
                  <a:pt x="905" y="235"/>
                  <a:pt x="905" y="235"/>
                </a:cubicBezTo>
                <a:cubicBezTo>
                  <a:pt x="905" y="244"/>
                  <a:pt x="909" y="251"/>
                  <a:pt x="920" y="251"/>
                </a:cubicBezTo>
                <a:cubicBezTo>
                  <a:pt x="923" y="251"/>
                  <a:pt x="927" y="250"/>
                  <a:pt x="930" y="249"/>
                </a:cubicBezTo>
                <a:cubicBezTo>
                  <a:pt x="929" y="242"/>
                  <a:pt x="929" y="242"/>
                  <a:pt x="929" y="242"/>
                </a:cubicBezTo>
                <a:cubicBezTo>
                  <a:pt x="927" y="243"/>
                  <a:pt x="923" y="244"/>
                  <a:pt x="921" y="244"/>
                </a:cubicBezTo>
                <a:cubicBezTo>
                  <a:pt x="915" y="244"/>
                  <a:pt x="912" y="241"/>
                  <a:pt x="912" y="235"/>
                </a:cubicBezTo>
                <a:cubicBezTo>
                  <a:pt x="912" y="197"/>
                  <a:pt x="912" y="197"/>
                  <a:pt x="912" y="197"/>
                </a:cubicBezTo>
                <a:cubicBezTo>
                  <a:pt x="929" y="197"/>
                  <a:pt x="929" y="197"/>
                  <a:pt x="929" y="197"/>
                </a:cubicBezTo>
                <a:lnTo>
                  <a:pt x="929" y="190"/>
                </a:lnTo>
                <a:close/>
                <a:moveTo>
                  <a:pt x="875" y="236"/>
                </a:moveTo>
                <a:cubicBezTo>
                  <a:pt x="871" y="240"/>
                  <a:pt x="866" y="244"/>
                  <a:pt x="859" y="244"/>
                </a:cubicBezTo>
                <a:cubicBezTo>
                  <a:pt x="845" y="244"/>
                  <a:pt x="836" y="233"/>
                  <a:pt x="836" y="219"/>
                </a:cubicBezTo>
                <a:cubicBezTo>
                  <a:pt x="836" y="206"/>
                  <a:pt x="845" y="195"/>
                  <a:pt x="859" y="195"/>
                </a:cubicBezTo>
                <a:cubicBezTo>
                  <a:pt x="866" y="195"/>
                  <a:pt x="871" y="198"/>
                  <a:pt x="875" y="203"/>
                </a:cubicBezTo>
                <a:cubicBezTo>
                  <a:pt x="881" y="199"/>
                  <a:pt x="881" y="199"/>
                  <a:pt x="881" y="199"/>
                </a:cubicBezTo>
                <a:cubicBezTo>
                  <a:pt x="876" y="192"/>
                  <a:pt x="868" y="188"/>
                  <a:pt x="859" y="188"/>
                </a:cubicBezTo>
                <a:cubicBezTo>
                  <a:pt x="841" y="188"/>
                  <a:pt x="828" y="201"/>
                  <a:pt x="828" y="219"/>
                </a:cubicBezTo>
                <a:cubicBezTo>
                  <a:pt x="828" y="238"/>
                  <a:pt x="841" y="251"/>
                  <a:pt x="859" y="251"/>
                </a:cubicBezTo>
                <a:cubicBezTo>
                  <a:pt x="868" y="251"/>
                  <a:pt x="875" y="247"/>
                  <a:pt x="881" y="240"/>
                </a:cubicBezTo>
                <a:lnTo>
                  <a:pt x="875" y="236"/>
                </a:lnTo>
                <a:close/>
                <a:moveTo>
                  <a:pt x="799" y="167"/>
                </a:moveTo>
                <a:cubicBezTo>
                  <a:pt x="799" y="170"/>
                  <a:pt x="802" y="172"/>
                  <a:pt x="805" y="172"/>
                </a:cubicBezTo>
                <a:cubicBezTo>
                  <a:pt x="808" y="172"/>
                  <a:pt x="810" y="170"/>
                  <a:pt x="810" y="167"/>
                </a:cubicBezTo>
                <a:cubicBezTo>
                  <a:pt x="810" y="163"/>
                  <a:pt x="808" y="161"/>
                  <a:pt x="805" y="161"/>
                </a:cubicBezTo>
                <a:cubicBezTo>
                  <a:pt x="802" y="161"/>
                  <a:pt x="799" y="163"/>
                  <a:pt x="799" y="167"/>
                </a:cubicBezTo>
                <a:moveTo>
                  <a:pt x="801" y="249"/>
                </a:moveTo>
                <a:cubicBezTo>
                  <a:pt x="809" y="249"/>
                  <a:pt x="809" y="249"/>
                  <a:pt x="809" y="249"/>
                </a:cubicBezTo>
                <a:cubicBezTo>
                  <a:pt x="809" y="190"/>
                  <a:pt x="809" y="190"/>
                  <a:pt x="809" y="190"/>
                </a:cubicBezTo>
                <a:cubicBezTo>
                  <a:pt x="801" y="190"/>
                  <a:pt x="801" y="190"/>
                  <a:pt x="801" y="190"/>
                </a:cubicBezTo>
                <a:lnTo>
                  <a:pt x="801" y="249"/>
                </a:lnTo>
                <a:close/>
                <a:moveTo>
                  <a:pt x="743" y="249"/>
                </a:moveTo>
                <a:cubicBezTo>
                  <a:pt x="752" y="249"/>
                  <a:pt x="752" y="249"/>
                  <a:pt x="752" y="249"/>
                </a:cubicBezTo>
                <a:cubicBezTo>
                  <a:pt x="786" y="158"/>
                  <a:pt x="786" y="158"/>
                  <a:pt x="786" y="158"/>
                </a:cubicBezTo>
                <a:cubicBezTo>
                  <a:pt x="777" y="158"/>
                  <a:pt x="777" y="158"/>
                  <a:pt x="777" y="158"/>
                </a:cubicBezTo>
                <a:cubicBezTo>
                  <a:pt x="748" y="238"/>
                  <a:pt x="748" y="238"/>
                  <a:pt x="748" y="238"/>
                </a:cubicBezTo>
                <a:cubicBezTo>
                  <a:pt x="719" y="158"/>
                  <a:pt x="719" y="158"/>
                  <a:pt x="719" y="158"/>
                </a:cubicBezTo>
                <a:cubicBezTo>
                  <a:pt x="710" y="158"/>
                  <a:pt x="710" y="158"/>
                  <a:pt x="710" y="158"/>
                </a:cubicBezTo>
                <a:lnTo>
                  <a:pt x="743" y="249"/>
                </a:lnTo>
                <a:close/>
                <a:moveTo>
                  <a:pt x="650" y="267"/>
                </a:moveTo>
                <a:cubicBezTo>
                  <a:pt x="657" y="267"/>
                  <a:pt x="657" y="267"/>
                  <a:pt x="657" y="267"/>
                </a:cubicBezTo>
                <a:cubicBezTo>
                  <a:pt x="667" y="238"/>
                  <a:pt x="667" y="238"/>
                  <a:pt x="667" y="238"/>
                </a:cubicBezTo>
                <a:cubicBezTo>
                  <a:pt x="658" y="238"/>
                  <a:pt x="658" y="238"/>
                  <a:pt x="658" y="238"/>
                </a:cubicBezTo>
                <a:lnTo>
                  <a:pt x="650" y="267"/>
                </a:lnTo>
                <a:close/>
                <a:moveTo>
                  <a:pt x="588" y="215"/>
                </a:moveTo>
                <a:cubicBezTo>
                  <a:pt x="588" y="211"/>
                  <a:pt x="592" y="195"/>
                  <a:pt x="609" y="195"/>
                </a:cubicBezTo>
                <a:cubicBezTo>
                  <a:pt x="621" y="195"/>
                  <a:pt x="630" y="204"/>
                  <a:pt x="630" y="215"/>
                </a:cubicBezTo>
                <a:lnTo>
                  <a:pt x="588" y="215"/>
                </a:lnTo>
                <a:close/>
                <a:moveTo>
                  <a:pt x="630" y="233"/>
                </a:moveTo>
                <a:cubicBezTo>
                  <a:pt x="626" y="240"/>
                  <a:pt x="618" y="244"/>
                  <a:pt x="610" y="244"/>
                </a:cubicBezTo>
                <a:cubicBezTo>
                  <a:pt x="592" y="244"/>
                  <a:pt x="588" y="228"/>
                  <a:pt x="588" y="221"/>
                </a:cubicBezTo>
                <a:cubicBezTo>
                  <a:pt x="637" y="221"/>
                  <a:pt x="637" y="221"/>
                  <a:pt x="637" y="221"/>
                </a:cubicBezTo>
                <a:cubicBezTo>
                  <a:pt x="637" y="216"/>
                  <a:pt x="637" y="216"/>
                  <a:pt x="637" y="216"/>
                </a:cubicBezTo>
                <a:cubicBezTo>
                  <a:pt x="637" y="202"/>
                  <a:pt x="628" y="188"/>
                  <a:pt x="610" y="188"/>
                </a:cubicBezTo>
                <a:cubicBezTo>
                  <a:pt x="592" y="188"/>
                  <a:pt x="580" y="202"/>
                  <a:pt x="580" y="219"/>
                </a:cubicBezTo>
                <a:cubicBezTo>
                  <a:pt x="580" y="238"/>
                  <a:pt x="592" y="251"/>
                  <a:pt x="610" y="251"/>
                </a:cubicBezTo>
                <a:cubicBezTo>
                  <a:pt x="620" y="251"/>
                  <a:pt x="630" y="247"/>
                  <a:pt x="636" y="238"/>
                </a:cubicBezTo>
                <a:lnTo>
                  <a:pt x="630" y="233"/>
                </a:lnTo>
                <a:close/>
                <a:moveTo>
                  <a:pt x="510" y="249"/>
                </a:moveTo>
                <a:cubicBezTo>
                  <a:pt x="518" y="249"/>
                  <a:pt x="518" y="249"/>
                  <a:pt x="518" y="249"/>
                </a:cubicBezTo>
                <a:cubicBezTo>
                  <a:pt x="518" y="219"/>
                  <a:pt x="518" y="219"/>
                  <a:pt x="518" y="219"/>
                </a:cubicBezTo>
                <a:cubicBezTo>
                  <a:pt x="518" y="203"/>
                  <a:pt x="527" y="195"/>
                  <a:pt x="538" y="195"/>
                </a:cubicBezTo>
                <a:cubicBezTo>
                  <a:pt x="550" y="195"/>
                  <a:pt x="553" y="205"/>
                  <a:pt x="553" y="214"/>
                </a:cubicBezTo>
                <a:cubicBezTo>
                  <a:pt x="553" y="249"/>
                  <a:pt x="553" y="249"/>
                  <a:pt x="553" y="249"/>
                </a:cubicBezTo>
                <a:cubicBezTo>
                  <a:pt x="561" y="249"/>
                  <a:pt x="561" y="249"/>
                  <a:pt x="561" y="249"/>
                </a:cubicBezTo>
                <a:cubicBezTo>
                  <a:pt x="561" y="214"/>
                  <a:pt x="561" y="214"/>
                  <a:pt x="561" y="214"/>
                </a:cubicBezTo>
                <a:cubicBezTo>
                  <a:pt x="561" y="201"/>
                  <a:pt x="557" y="188"/>
                  <a:pt x="538" y="188"/>
                </a:cubicBezTo>
                <a:cubicBezTo>
                  <a:pt x="529" y="188"/>
                  <a:pt x="521" y="194"/>
                  <a:pt x="518" y="200"/>
                </a:cubicBezTo>
                <a:cubicBezTo>
                  <a:pt x="518" y="200"/>
                  <a:pt x="518" y="200"/>
                  <a:pt x="518" y="200"/>
                </a:cubicBezTo>
                <a:cubicBezTo>
                  <a:pt x="517" y="199"/>
                  <a:pt x="517" y="194"/>
                  <a:pt x="517" y="190"/>
                </a:cubicBezTo>
                <a:cubicBezTo>
                  <a:pt x="510" y="190"/>
                  <a:pt x="510" y="190"/>
                  <a:pt x="510" y="190"/>
                </a:cubicBezTo>
                <a:cubicBezTo>
                  <a:pt x="510" y="193"/>
                  <a:pt x="510" y="202"/>
                  <a:pt x="510" y="207"/>
                </a:cubicBezTo>
                <a:lnTo>
                  <a:pt x="510" y="249"/>
                </a:lnTo>
                <a:close/>
                <a:moveTo>
                  <a:pt x="464" y="249"/>
                </a:moveTo>
                <a:cubicBezTo>
                  <a:pt x="472" y="249"/>
                  <a:pt x="472" y="249"/>
                  <a:pt x="472" y="249"/>
                </a:cubicBezTo>
                <a:cubicBezTo>
                  <a:pt x="472" y="217"/>
                  <a:pt x="472" y="217"/>
                  <a:pt x="472" y="217"/>
                </a:cubicBezTo>
                <a:cubicBezTo>
                  <a:pt x="472" y="205"/>
                  <a:pt x="478" y="196"/>
                  <a:pt x="491" y="196"/>
                </a:cubicBezTo>
                <a:cubicBezTo>
                  <a:pt x="492" y="196"/>
                  <a:pt x="493" y="196"/>
                  <a:pt x="494" y="197"/>
                </a:cubicBezTo>
                <a:cubicBezTo>
                  <a:pt x="495" y="189"/>
                  <a:pt x="495" y="189"/>
                  <a:pt x="495" y="189"/>
                </a:cubicBezTo>
                <a:cubicBezTo>
                  <a:pt x="493" y="189"/>
                  <a:pt x="492" y="188"/>
                  <a:pt x="490" y="188"/>
                </a:cubicBezTo>
                <a:cubicBezTo>
                  <a:pt x="481" y="188"/>
                  <a:pt x="475" y="193"/>
                  <a:pt x="471" y="200"/>
                </a:cubicBezTo>
                <a:cubicBezTo>
                  <a:pt x="471" y="199"/>
                  <a:pt x="471" y="194"/>
                  <a:pt x="471" y="190"/>
                </a:cubicBezTo>
                <a:cubicBezTo>
                  <a:pt x="463" y="190"/>
                  <a:pt x="463" y="190"/>
                  <a:pt x="463" y="190"/>
                </a:cubicBezTo>
                <a:cubicBezTo>
                  <a:pt x="463" y="193"/>
                  <a:pt x="464" y="202"/>
                  <a:pt x="464" y="207"/>
                </a:cubicBezTo>
                <a:lnTo>
                  <a:pt x="464" y="249"/>
                </a:lnTo>
                <a:close/>
                <a:moveTo>
                  <a:pt x="441" y="190"/>
                </a:moveTo>
                <a:cubicBezTo>
                  <a:pt x="433" y="190"/>
                  <a:pt x="433" y="190"/>
                  <a:pt x="433" y="190"/>
                </a:cubicBezTo>
                <a:cubicBezTo>
                  <a:pt x="433" y="220"/>
                  <a:pt x="433" y="220"/>
                  <a:pt x="433" y="220"/>
                </a:cubicBezTo>
                <a:cubicBezTo>
                  <a:pt x="433" y="236"/>
                  <a:pt x="424" y="244"/>
                  <a:pt x="413" y="244"/>
                </a:cubicBezTo>
                <a:cubicBezTo>
                  <a:pt x="400" y="244"/>
                  <a:pt x="398" y="234"/>
                  <a:pt x="398" y="225"/>
                </a:cubicBezTo>
                <a:cubicBezTo>
                  <a:pt x="398" y="190"/>
                  <a:pt x="398" y="190"/>
                  <a:pt x="398" y="190"/>
                </a:cubicBezTo>
                <a:cubicBezTo>
                  <a:pt x="390" y="190"/>
                  <a:pt x="390" y="190"/>
                  <a:pt x="390" y="190"/>
                </a:cubicBezTo>
                <a:cubicBezTo>
                  <a:pt x="390" y="225"/>
                  <a:pt x="390" y="225"/>
                  <a:pt x="390" y="225"/>
                </a:cubicBezTo>
                <a:cubicBezTo>
                  <a:pt x="390" y="238"/>
                  <a:pt x="394" y="251"/>
                  <a:pt x="413" y="251"/>
                </a:cubicBezTo>
                <a:cubicBezTo>
                  <a:pt x="422" y="251"/>
                  <a:pt x="430" y="245"/>
                  <a:pt x="433" y="239"/>
                </a:cubicBezTo>
                <a:cubicBezTo>
                  <a:pt x="433" y="239"/>
                  <a:pt x="433" y="239"/>
                  <a:pt x="433" y="239"/>
                </a:cubicBezTo>
                <a:cubicBezTo>
                  <a:pt x="434" y="240"/>
                  <a:pt x="434" y="245"/>
                  <a:pt x="434" y="249"/>
                </a:cubicBezTo>
                <a:cubicBezTo>
                  <a:pt x="441" y="249"/>
                  <a:pt x="441" y="249"/>
                  <a:pt x="441" y="249"/>
                </a:cubicBezTo>
                <a:cubicBezTo>
                  <a:pt x="441" y="246"/>
                  <a:pt x="441" y="237"/>
                  <a:pt x="441" y="232"/>
                </a:cubicBezTo>
                <a:lnTo>
                  <a:pt x="441" y="190"/>
                </a:lnTo>
                <a:close/>
                <a:moveTo>
                  <a:pt x="317" y="219"/>
                </a:moveTo>
                <a:cubicBezTo>
                  <a:pt x="317" y="206"/>
                  <a:pt x="326" y="195"/>
                  <a:pt x="340" y="195"/>
                </a:cubicBezTo>
                <a:cubicBezTo>
                  <a:pt x="355" y="195"/>
                  <a:pt x="364" y="206"/>
                  <a:pt x="364" y="219"/>
                </a:cubicBezTo>
                <a:cubicBezTo>
                  <a:pt x="364" y="233"/>
                  <a:pt x="355" y="244"/>
                  <a:pt x="340" y="244"/>
                </a:cubicBezTo>
                <a:cubicBezTo>
                  <a:pt x="326" y="244"/>
                  <a:pt x="317" y="233"/>
                  <a:pt x="317" y="219"/>
                </a:cubicBezTo>
                <a:moveTo>
                  <a:pt x="309" y="219"/>
                </a:moveTo>
                <a:cubicBezTo>
                  <a:pt x="309" y="238"/>
                  <a:pt x="322" y="251"/>
                  <a:pt x="340" y="251"/>
                </a:cubicBezTo>
                <a:cubicBezTo>
                  <a:pt x="358" y="251"/>
                  <a:pt x="371" y="238"/>
                  <a:pt x="371" y="219"/>
                </a:cubicBezTo>
                <a:cubicBezTo>
                  <a:pt x="371" y="201"/>
                  <a:pt x="358" y="188"/>
                  <a:pt x="340" y="188"/>
                </a:cubicBezTo>
                <a:cubicBezTo>
                  <a:pt x="322" y="188"/>
                  <a:pt x="309" y="201"/>
                  <a:pt x="309" y="219"/>
                </a:cubicBezTo>
                <a:moveTo>
                  <a:pt x="237" y="219"/>
                </a:moveTo>
                <a:cubicBezTo>
                  <a:pt x="237" y="206"/>
                  <a:pt x="248" y="195"/>
                  <a:pt x="262" y="195"/>
                </a:cubicBezTo>
                <a:cubicBezTo>
                  <a:pt x="276" y="195"/>
                  <a:pt x="285" y="206"/>
                  <a:pt x="285" y="219"/>
                </a:cubicBezTo>
                <a:cubicBezTo>
                  <a:pt x="285" y="233"/>
                  <a:pt x="276" y="244"/>
                  <a:pt x="262" y="244"/>
                </a:cubicBezTo>
                <a:cubicBezTo>
                  <a:pt x="248" y="244"/>
                  <a:pt x="237" y="233"/>
                  <a:pt x="237" y="219"/>
                </a:cubicBezTo>
                <a:moveTo>
                  <a:pt x="230" y="249"/>
                </a:moveTo>
                <a:cubicBezTo>
                  <a:pt x="238" y="249"/>
                  <a:pt x="238" y="249"/>
                  <a:pt x="238" y="249"/>
                </a:cubicBezTo>
                <a:cubicBezTo>
                  <a:pt x="238" y="239"/>
                  <a:pt x="238" y="239"/>
                  <a:pt x="238" y="239"/>
                </a:cubicBezTo>
                <a:cubicBezTo>
                  <a:pt x="238" y="239"/>
                  <a:pt x="238" y="239"/>
                  <a:pt x="238" y="239"/>
                </a:cubicBezTo>
                <a:cubicBezTo>
                  <a:pt x="243" y="247"/>
                  <a:pt x="253" y="251"/>
                  <a:pt x="262" y="251"/>
                </a:cubicBezTo>
                <a:cubicBezTo>
                  <a:pt x="280" y="251"/>
                  <a:pt x="293" y="238"/>
                  <a:pt x="293" y="219"/>
                </a:cubicBezTo>
                <a:cubicBezTo>
                  <a:pt x="293" y="201"/>
                  <a:pt x="280" y="188"/>
                  <a:pt x="262" y="188"/>
                </a:cubicBezTo>
                <a:cubicBezTo>
                  <a:pt x="253" y="188"/>
                  <a:pt x="243" y="192"/>
                  <a:pt x="238" y="200"/>
                </a:cubicBezTo>
                <a:cubicBezTo>
                  <a:pt x="238" y="200"/>
                  <a:pt x="238" y="200"/>
                  <a:pt x="238" y="200"/>
                </a:cubicBezTo>
                <a:cubicBezTo>
                  <a:pt x="238" y="152"/>
                  <a:pt x="238" y="152"/>
                  <a:pt x="238" y="152"/>
                </a:cubicBezTo>
                <a:cubicBezTo>
                  <a:pt x="230" y="152"/>
                  <a:pt x="230" y="152"/>
                  <a:pt x="230" y="152"/>
                </a:cubicBezTo>
                <a:lnTo>
                  <a:pt x="230" y="249"/>
                </a:lnTo>
                <a:close/>
                <a:moveTo>
                  <a:pt x="200" y="249"/>
                </a:moveTo>
                <a:cubicBezTo>
                  <a:pt x="208" y="249"/>
                  <a:pt x="208" y="249"/>
                  <a:pt x="208" y="249"/>
                </a:cubicBezTo>
                <a:cubicBezTo>
                  <a:pt x="208" y="152"/>
                  <a:pt x="208" y="152"/>
                  <a:pt x="208" y="152"/>
                </a:cubicBezTo>
                <a:cubicBezTo>
                  <a:pt x="200" y="152"/>
                  <a:pt x="200" y="152"/>
                  <a:pt x="200" y="152"/>
                </a:cubicBezTo>
                <a:lnTo>
                  <a:pt x="200" y="249"/>
                </a:lnTo>
                <a:close/>
                <a:moveTo>
                  <a:pt x="130" y="215"/>
                </a:moveTo>
                <a:cubicBezTo>
                  <a:pt x="130" y="211"/>
                  <a:pt x="135" y="195"/>
                  <a:pt x="152" y="195"/>
                </a:cubicBezTo>
                <a:cubicBezTo>
                  <a:pt x="163" y="195"/>
                  <a:pt x="172" y="204"/>
                  <a:pt x="172" y="215"/>
                </a:cubicBezTo>
                <a:lnTo>
                  <a:pt x="130" y="215"/>
                </a:lnTo>
                <a:close/>
                <a:moveTo>
                  <a:pt x="172" y="233"/>
                </a:moveTo>
                <a:cubicBezTo>
                  <a:pt x="169" y="240"/>
                  <a:pt x="160" y="244"/>
                  <a:pt x="153" y="244"/>
                </a:cubicBezTo>
                <a:cubicBezTo>
                  <a:pt x="135" y="244"/>
                  <a:pt x="130" y="228"/>
                  <a:pt x="130" y="221"/>
                </a:cubicBezTo>
                <a:cubicBezTo>
                  <a:pt x="180" y="221"/>
                  <a:pt x="180" y="221"/>
                  <a:pt x="180" y="221"/>
                </a:cubicBezTo>
                <a:cubicBezTo>
                  <a:pt x="180" y="216"/>
                  <a:pt x="180" y="216"/>
                  <a:pt x="180" y="216"/>
                </a:cubicBezTo>
                <a:cubicBezTo>
                  <a:pt x="180" y="202"/>
                  <a:pt x="170" y="188"/>
                  <a:pt x="152" y="188"/>
                </a:cubicBezTo>
                <a:cubicBezTo>
                  <a:pt x="135" y="188"/>
                  <a:pt x="122" y="202"/>
                  <a:pt x="122" y="219"/>
                </a:cubicBezTo>
                <a:cubicBezTo>
                  <a:pt x="122" y="238"/>
                  <a:pt x="134" y="251"/>
                  <a:pt x="152" y="251"/>
                </a:cubicBezTo>
                <a:cubicBezTo>
                  <a:pt x="163" y="251"/>
                  <a:pt x="172" y="247"/>
                  <a:pt x="178" y="238"/>
                </a:cubicBezTo>
                <a:lnTo>
                  <a:pt x="172" y="233"/>
                </a:lnTo>
                <a:close/>
                <a:moveTo>
                  <a:pt x="11" y="249"/>
                </a:moveTo>
                <a:cubicBezTo>
                  <a:pt x="19" y="249"/>
                  <a:pt x="19" y="249"/>
                  <a:pt x="19" y="249"/>
                </a:cubicBezTo>
                <a:cubicBezTo>
                  <a:pt x="19" y="169"/>
                  <a:pt x="19" y="169"/>
                  <a:pt x="19" y="169"/>
                </a:cubicBezTo>
                <a:cubicBezTo>
                  <a:pt x="20" y="169"/>
                  <a:pt x="20" y="169"/>
                  <a:pt x="20" y="169"/>
                </a:cubicBezTo>
                <a:cubicBezTo>
                  <a:pt x="55" y="249"/>
                  <a:pt x="55" y="249"/>
                  <a:pt x="55" y="249"/>
                </a:cubicBezTo>
                <a:cubicBezTo>
                  <a:pt x="58" y="249"/>
                  <a:pt x="58" y="249"/>
                  <a:pt x="58" y="249"/>
                </a:cubicBezTo>
                <a:cubicBezTo>
                  <a:pt x="93" y="169"/>
                  <a:pt x="93" y="169"/>
                  <a:pt x="93" y="169"/>
                </a:cubicBezTo>
                <a:cubicBezTo>
                  <a:pt x="93" y="169"/>
                  <a:pt x="93" y="169"/>
                  <a:pt x="93" y="169"/>
                </a:cubicBezTo>
                <a:cubicBezTo>
                  <a:pt x="93" y="249"/>
                  <a:pt x="93" y="249"/>
                  <a:pt x="93" y="249"/>
                </a:cubicBezTo>
                <a:cubicBezTo>
                  <a:pt x="102" y="249"/>
                  <a:pt x="102" y="249"/>
                  <a:pt x="102" y="249"/>
                </a:cubicBezTo>
                <a:cubicBezTo>
                  <a:pt x="102" y="158"/>
                  <a:pt x="102" y="158"/>
                  <a:pt x="102" y="158"/>
                </a:cubicBezTo>
                <a:cubicBezTo>
                  <a:pt x="90" y="158"/>
                  <a:pt x="90" y="158"/>
                  <a:pt x="90" y="158"/>
                </a:cubicBezTo>
                <a:cubicBezTo>
                  <a:pt x="57" y="234"/>
                  <a:pt x="57" y="234"/>
                  <a:pt x="57" y="234"/>
                </a:cubicBezTo>
                <a:cubicBezTo>
                  <a:pt x="24" y="158"/>
                  <a:pt x="24" y="158"/>
                  <a:pt x="24" y="158"/>
                </a:cubicBezTo>
                <a:cubicBezTo>
                  <a:pt x="11" y="158"/>
                  <a:pt x="11" y="158"/>
                  <a:pt x="11" y="158"/>
                </a:cubicBezTo>
                <a:lnTo>
                  <a:pt x="11" y="249"/>
                </a:lnTo>
                <a:close/>
                <a:moveTo>
                  <a:pt x="1547" y="38"/>
                </a:moveTo>
                <a:cubicBezTo>
                  <a:pt x="1530" y="38"/>
                  <a:pt x="1530" y="38"/>
                  <a:pt x="1530" y="38"/>
                </a:cubicBezTo>
                <a:cubicBezTo>
                  <a:pt x="1530" y="21"/>
                  <a:pt x="1530" y="21"/>
                  <a:pt x="1530" y="21"/>
                </a:cubicBezTo>
                <a:cubicBezTo>
                  <a:pt x="1522" y="21"/>
                  <a:pt x="1522" y="21"/>
                  <a:pt x="1522" y="21"/>
                </a:cubicBezTo>
                <a:cubicBezTo>
                  <a:pt x="1522" y="38"/>
                  <a:pt x="1522" y="38"/>
                  <a:pt x="1522" y="38"/>
                </a:cubicBezTo>
                <a:cubicBezTo>
                  <a:pt x="1509" y="38"/>
                  <a:pt x="1509" y="38"/>
                  <a:pt x="1509" y="38"/>
                </a:cubicBezTo>
                <a:cubicBezTo>
                  <a:pt x="1509" y="45"/>
                  <a:pt x="1509" y="45"/>
                  <a:pt x="1509" y="45"/>
                </a:cubicBezTo>
                <a:cubicBezTo>
                  <a:pt x="1522" y="45"/>
                  <a:pt x="1522" y="45"/>
                  <a:pt x="1522" y="45"/>
                </a:cubicBezTo>
                <a:cubicBezTo>
                  <a:pt x="1522" y="83"/>
                  <a:pt x="1522" y="83"/>
                  <a:pt x="1522" y="83"/>
                </a:cubicBezTo>
                <a:cubicBezTo>
                  <a:pt x="1522" y="92"/>
                  <a:pt x="1526" y="99"/>
                  <a:pt x="1537" y="99"/>
                </a:cubicBezTo>
                <a:cubicBezTo>
                  <a:pt x="1540" y="99"/>
                  <a:pt x="1544" y="98"/>
                  <a:pt x="1547" y="97"/>
                </a:cubicBezTo>
                <a:cubicBezTo>
                  <a:pt x="1547" y="90"/>
                  <a:pt x="1547" y="90"/>
                  <a:pt x="1547" y="90"/>
                </a:cubicBezTo>
                <a:cubicBezTo>
                  <a:pt x="1544" y="91"/>
                  <a:pt x="1541" y="92"/>
                  <a:pt x="1538" y="92"/>
                </a:cubicBezTo>
                <a:cubicBezTo>
                  <a:pt x="1533" y="92"/>
                  <a:pt x="1530" y="89"/>
                  <a:pt x="1530" y="83"/>
                </a:cubicBezTo>
                <a:cubicBezTo>
                  <a:pt x="1530" y="45"/>
                  <a:pt x="1530" y="45"/>
                  <a:pt x="1530" y="45"/>
                </a:cubicBezTo>
                <a:cubicBezTo>
                  <a:pt x="1547" y="45"/>
                  <a:pt x="1547" y="45"/>
                  <a:pt x="1547" y="45"/>
                </a:cubicBezTo>
                <a:lnTo>
                  <a:pt x="1547" y="38"/>
                </a:lnTo>
                <a:close/>
                <a:moveTo>
                  <a:pt x="1449" y="63"/>
                </a:moveTo>
                <a:cubicBezTo>
                  <a:pt x="1449" y="59"/>
                  <a:pt x="1454" y="43"/>
                  <a:pt x="1470" y="43"/>
                </a:cubicBezTo>
                <a:cubicBezTo>
                  <a:pt x="1482" y="43"/>
                  <a:pt x="1491" y="52"/>
                  <a:pt x="1491" y="63"/>
                </a:cubicBezTo>
                <a:lnTo>
                  <a:pt x="1449" y="63"/>
                </a:lnTo>
                <a:close/>
                <a:moveTo>
                  <a:pt x="1491" y="81"/>
                </a:moveTo>
                <a:cubicBezTo>
                  <a:pt x="1487" y="88"/>
                  <a:pt x="1479" y="92"/>
                  <a:pt x="1471" y="92"/>
                </a:cubicBezTo>
                <a:cubicBezTo>
                  <a:pt x="1453" y="92"/>
                  <a:pt x="1449" y="76"/>
                  <a:pt x="1449" y="69"/>
                </a:cubicBezTo>
                <a:cubicBezTo>
                  <a:pt x="1499" y="69"/>
                  <a:pt x="1499" y="69"/>
                  <a:pt x="1499" y="69"/>
                </a:cubicBezTo>
                <a:cubicBezTo>
                  <a:pt x="1499" y="64"/>
                  <a:pt x="1499" y="64"/>
                  <a:pt x="1499" y="64"/>
                </a:cubicBezTo>
                <a:cubicBezTo>
                  <a:pt x="1499" y="50"/>
                  <a:pt x="1489" y="36"/>
                  <a:pt x="1471" y="36"/>
                </a:cubicBezTo>
                <a:cubicBezTo>
                  <a:pt x="1454" y="36"/>
                  <a:pt x="1441" y="50"/>
                  <a:pt x="1441" y="67"/>
                </a:cubicBezTo>
                <a:cubicBezTo>
                  <a:pt x="1441" y="86"/>
                  <a:pt x="1453" y="99"/>
                  <a:pt x="1471" y="99"/>
                </a:cubicBezTo>
                <a:cubicBezTo>
                  <a:pt x="1482" y="99"/>
                  <a:pt x="1491" y="95"/>
                  <a:pt x="1497" y="86"/>
                </a:cubicBezTo>
                <a:lnTo>
                  <a:pt x="1491" y="81"/>
                </a:lnTo>
                <a:close/>
                <a:moveTo>
                  <a:pt x="1375" y="63"/>
                </a:moveTo>
                <a:cubicBezTo>
                  <a:pt x="1375" y="59"/>
                  <a:pt x="1380" y="43"/>
                  <a:pt x="1397" y="43"/>
                </a:cubicBezTo>
                <a:cubicBezTo>
                  <a:pt x="1408" y="43"/>
                  <a:pt x="1417" y="52"/>
                  <a:pt x="1417" y="63"/>
                </a:cubicBezTo>
                <a:lnTo>
                  <a:pt x="1375" y="63"/>
                </a:lnTo>
                <a:close/>
                <a:moveTo>
                  <a:pt x="1418" y="81"/>
                </a:moveTo>
                <a:cubicBezTo>
                  <a:pt x="1414" y="88"/>
                  <a:pt x="1406" y="92"/>
                  <a:pt x="1398" y="92"/>
                </a:cubicBezTo>
                <a:cubicBezTo>
                  <a:pt x="1380" y="92"/>
                  <a:pt x="1375" y="76"/>
                  <a:pt x="1375" y="69"/>
                </a:cubicBezTo>
                <a:cubicBezTo>
                  <a:pt x="1425" y="69"/>
                  <a:pt x="1425" y="69"/>
                  <a:pt x="1425" y="69"/>
                </a:cubicBezTo>
                <a:cubicBezTo>
                  <a:pt x="1425" y="64"/>
                  <a:pt x="1425" y="64"/>
                  <a:pt x="1425" y="64"/>
                </a:cubicBezTo>
                <a:cubicBezTo>
                  <a:pt x="1425" y="50"/>
                  <a:pt x="1415" y="36"/>
                  <a:pt x="1397" y="36"/>
                </a:cubicBezTo>
                <a:cubicBezTo>
                  <a:pt x="1380" y="36"/>
                  <a:pt x="1368" y="50"/>
                  <a:pt x="1368" y="67"/>
                </a:cubicBezTo>
                <a:cubicBezTo>
                  <a:pt x="1368" y="86"/>
                  <a:pt x="1380" y="99"/>
                  <a:pt x="1398" y="99"/>
                </a:cubicBezTo>
                <a:cubicBezTo>
                  <a:pt x="1408" y="99"/>
                  <a:pt x="1417" y="95"/>
                  <a:pt x="1423" y="86"/>
                </a:cubicBezTo>
                <a:lnTo>
                  <a:pt x="1418" y="81"/>
                </a:lnTo>
                <a:close/>
                <a:moveTo>
                  <a:pt x="1327" y="97"/>
                </a:moveTo>
                <a:cubicBezTo>
                  <a:pt x="1335" y="97"/>
                  <a:pt x="1335" y="97"/>
                  <a:pt x="1335" y="97"/>
                </a:cubicBezTo>
                <a:cubicBezTo>
                  <a:pt x="1335" y="65"/>
                  <a:pt x="1335" y="65"/>
                  <a:pt x="1335" y="65"/>
                </a:cubicBezTo>
                <a:cubicBezTo>
                  <a:pt x="1335" y="53"/>
                  <a:pt x="1341" y="44"/>
                  <a:pt x="1354" y="44"/>
                </a:cubicBezTo>
                <a:cubicBezTo>
                  <a:pt x="1355" y="44"/>
                  <a:pt x="1356" y="44"/>
                  <a:pt x="1357" y="45"/>
                </a:cubicBezTo>
                <a:cubicBezTo>
                  <a:pt x="1358" y="37"/>
                  <a:pt x="1358" y="37"/>
                  <a:pt x="1358" y="37"/>
                </a:cubicBezTo>
                <a:cubicBezTo>
                  <a:pt x="1357" y="37"/>
                  <a:pt x="1355" y="36"/>
                  <a:pt x="1354" y="36"/>
                </a:cubicBezTo>
                <a:cubicBezTo>
                  <a:pt x="1345" y="36"/>
                  <a:pt x="1339" y="41"/>
                  <a:pt x="1335" y="48"/>
                </a:cubicBezTo>
                <a:cubicBezTo>
                  <a:pt x="1335" y="47"/>
                  <a:pt x="1334" y="42"/>
                  <a:pt x="1334" y="38"/>
                </a:cubicBezTo>
                <a:cubicBezTo>
                  <a:pt x="1327" y="38"/>
                  <a:pt x="1327" y="38"/>
                  <a:pt x="1327" y="38"/>
                </a:cubicBezTo>
                <a:cubicBezTo>
                  <a:pt x="1327" y="41"/>
                  <a:pt x="1327" y="50"/>
                  <a:pt x="1327" y="55"/>
                </a:cubicBezTo>
                <a:lnTo>
                  <a:pt x="1327" y="97"/>
                </a:lnTo>
                <a:close/>
                <a:moveTo>
                  <a:pt x="1311" y="38"/>
                </a:moveTo>
                <a:cubicBezTo>
                  <a:pt x="1294" y="38"/>
                  <a:pt x="1294" y="38"/>
                  <a:pt x="1294" y="38"/>
                </a:cubicBezTo>
                <a:cubicBezTo>
                  <a:pt x="1294" y="21"/>
                  <a:pt x="1294" y="21"/>
                  <a:pt x="1294" y="21"/>
                </a:cubicBezTo>
                <a:cubicBezTo>
                  <a:pt x="1286" y="21"/>
                  <a:pt x="1286" y="21"/>
                  <a:pt x="1286" y="21"/>
                </a:cubicBezTo>
                <a:cubicBezTo>
                  <a:pt x="1286" y="38"/>
                  <a:pt x="1286" y="38"/>
                  <a:pt x="1286" y="38"/>
                </a:cubicBezTo>
                <a:cubicBezTo>
                  <a:pt x="1274" y="38"/>
                  <a:pt x="1274" y="38"/>
                  <a:pt x="1274" y="38"/>
                </a:cubicBezTo>
                <a:cubicBezTo>
                  <a:pt x="1274" y="45"/>
                  <a:pt x="1274" y="45"/>
                  <a:pt x="1274" y="45"/>
                </a:cubicBezTo>
                <a:cubicBezTo>
                  <a:pt x="1286" y="45"/>
                  <a:pt x="1286" y="45"/>
                  <a:pt x="1286" y="45"/>
                </a:cubicBezTo>
                <a:cubicBezTo>
                  <a:pt x="1286" y="83"/>
                  <a:pt x="1286" y="83"/>
                  <a:pt x="1286" y="83"/>
                </a:cubicBezTo>
                <a:cubicBezTo>
                  <a:pt x="1286" y="92"/>
                  <a:pt x="1291" y="99"/>
                  <a:pt x="1302" y="99"/>
                </a:cubicBezTo>
                <a:cubicBezTo>
                  <a:pt x="1305" y="99"/>
                  <a:pt x="1309" y="98"/>
                  <a:pt x="1312" y="97"/>
                </a:cubicBezTo>
                <a:cubicBezTo>
                  <a:pt x="1311" y="90"/>
                  <a:pt x="1311" y="90"/>
                  <a:pt x="1311" y="90"/>
                </a:cubicBezTo>
                <a:cubicBezTo>
                  <a:pt x="1308" y="91"/>
                  <a:pt x="1305" y="92"/>
                  <a:pt x="1302" y="92"/>
                </a:cubicBezTo>
                <a:cubicBezTo>
                  <a:pt x="1297" y="92"/>
                  <a:pt x="1294" y="89"/>
                  <a:pt x="1294" y="83"/>
                </a:cubicBezTo>
                <a:cubicBezTo>
                  <a:pt x="1294" y="45"/>
                  <a:pt x="1294" y="45"/>
                  <a:pt x="1294" y="45"/>
                </a:cubicBezTo>
                <a:cubicBezTo>
                  <a:pt x="1311" y="45"/>
                  <a:pt x="1311" y="45"/>
                  <a:pt x="1311" y="45"/>
                </a:cubicBezTo>
                <a:lnTo>
                  <a:pt x="1311" y="38"/>
                </a:lnTo>
                <a:close/>
                <a:moveTo>
                  <a:pt x="1207" y="86"/>
                </a:moveTo>
                <a:cubicBezTo>
                  <a:pt x="1214" y="96"/>
                  <a:pt x="1225" y="99"/>
                  <a:pt x="1237" y="99"/>
                </a:cubicBezTo>
                <a:cubicBezTo>
                  <a:pt x="1252" y="99"/>
                  <a:pt x="1265" y="90"/>
                  <a:pt x="1265" y="74"/>
                </a:cubicBezTo>
                <a:cubicBezTo>
                  <a:pt x="1265" y="40"/>
                  <a:pt x="1218" y="56"/>
                  <a:pt x="1218" y="29"/>
                </a:cubicBezTo>
                <a:cubicBezTo>
                  <a:pt x="1218" y="17"/>
                  <a:pt x="1228" y="12"/>
                  <a:pt x="1239" y="12"/>
                </a:cubicBezTo>
                <a:cubicBezTo>
                  <a:pt x="1246" y="12"/>
                  <a:pt x="1252" y="15"/>
                  <a:pt x="1256" y="21"/>
                </a:cubicBezTo>
                <a:cubicBezTo>
                  <a:pt x="1264" y="16"/>
                  <a:pt x="1264" y="16"/>
                  <a:pt x="1264" y="16"/>
                </a:cubicBezTo>
                <a:cubicBezTo>
                  <a:pt x="1257" y="7"/>
                  <a:pt x="1249" y="4"/>
                  <a:pt x="1239" y="4"/>
                </a:cubicBezTo>
                <a:cubicBezTo>
                  <a:pt x="1224" y="4"/>
                  <a:pt x="1210" y="13"/>
                  <a:pt x="1210" y="29"/>
                </a:cubicBezTo>
                <a:cubicBezTo>
                  <a:pt x="1210" y="63"/>
                  <a:pt x="1257" y="49"/>
                  <a:pt x="1257" y="74"/>
                </a:cubicBezTo>
                <a:cubicBezTo>
                  <a:pt x="1257" y="85"/>
                  <a:pt x="1248" y="92"/>
                  <a:pt x="1236" y="92"/>
                </a:cubicBezTo>
                <a:cubicBezTo>
                  <a:pt x="1227" y="92"/>
                  <a:pt x="1220" y="88"/>
                  <a:pt x="1215" y="80"/>
                </a:cubicBezTo>
                <a:lnTo>
                  <a:pt x="1207" y="86"/>
                </a:lnTo>
                <a:close/>
                <a:moveTo>
                  <a:pt x="1116" y="87"/>
                </a:moveTo>
                <a:cubicBezTo>
                  <a:pt x="1121" y="95"/>
                  <a:pt x="1130" y="99"/>
                  <a:pt x="1140" y="99"/>
                </a:cubicBezTo>
                <a:cubicBezTo>
                  <a:pt x="1151" y="99"/>
                  <a:pt x="1162" y="92"/>
                  <a:pt x="1162" y="80"/>
                </a:cubicBezTo>
                <a:cubicBezTo>
                  <a:pt x="1162" y="56"/>
                  <a:pt x="1126" y="69"/>
                  <a:pt x="1126" y="53"/>
                </a:cubicBezTo>
                <a:cubicBezTo>
                  <a:pt x="1126" y="47"/>
                  <a:pt x="1134" y="43"/>
                  <a:pt x="1139" y="43"/>
                </a:cubicBezTo>
                <a:cubicBezTo>
                  <a:pt x="1146" y="43"/>
                  <a:pt x="1150" y="46"/>
                  <a:pt x="1153" y="52"/>
                </a:cubicBezTo>
                <a:cubicBezTo>
                  <a:pt x="1160" y="48"/>
                  <a:pt x="1160" y="48"/>
                  <a:pt x="1160" y="48"/>
                </a:cubicBezTo>
                <a:cubicBezTo>
                  <a:pt x="1156" y="40"/>
                  <a:pt x="1149" y="36"/>
                  <a:pt x="1139" y="36"/>
                </a:cubicBezTo>
                <a:cubicBezTo>
                  <a:pt x="1129" y="36"/>
                  <a:pt x="1119" y="42"/>
                  <a:pt x="1119" y="53"/>
                </a:cubicBezTo>
                <a:cubicBezTo>
                  <a:pt x="1119" y="76"/>
                  <a:pt x="1154" y="65"/>
                  <a:pt x="1154" y="81"/>
                </a:cubicBezTo>
                <a:cubicBezTo>
                  <a:pt x="1154" y="88"/>
                  <a:pt x="1147" y="92"/>
                  <a:pt x="1140" y="92"/>
                </a:cubicBezTo>
                <a:cubicBezTo>
                  <a:pt x="1133" y="92"/>
                  <a:pt x="1126" y="88"/>
                  <a:pt x="1123" y="82"/>
                </a:cubicBezTo>
                <a:lnTo>
                  <a:pt x="1116" y="87"/>
                </a:lnTo>
                <a:close/>
                <a:moveTo>
                  <a:pt x="1049" y="97"/>
                </a:moveTo>
                <a:cubicBezTo>
                  <a:pt x="1057" y="97"/>
                  <a:pt x="1057" y="97"/>
                  <a:pt x="1057" y="97"/>
                </a:cubicBezTo>
                <a:cubicBezTo>
                  <a:pt x="1057" y="67"/>
                  <a:pt x="1057" y="67"/>
                  <a:pt x="1057" y="67"/>
                </a:cubicBezTo>
                <a:cubicBezTo>
                  <a:pt x="1057" y="51"/>
                  <a:pt x="1066" y="43"/>
                  <a:pt x="1077" y="43"/>
                </a:cubicBezTo>
                <a:cubicBezTo>
                  <a:pt x="1090" y="43"/>
                  <a:pt x="1092" y="53"/>
                  <a:pt x="1092" y="62"/>
                </a:cubicBezTo>
                <a:cubicBezTo>
                  <a:pt x="1092" y="97"/>
                  <a:pt x="1092" y="97"/>
                  <a:pt x="1092" y="97"/>
                </a:cubicBezTo>
                <a:cubicBezTo>
                  <a:pt x="1100" y="97"/>
                  <a:pt x="1100" y="97"/>
                  <a:pt x="1100" y="97"/>
                </a:cubicBezTo>
                <a:cubicBezTo>
                  <a:pt x="1100" y="62"/>
                  <a:pt x="1100" y="62"/>
                  <a:pt x="1100" y="62"/>
                </a:cubicBezTo>
                <a:cubicBezTo>
                  <a:pt x="1100" y="49"/>
                  <a:pt x="1096" y="36"/>
                  <a:pt x="1077" y="36"/>
                </a:cubicBezTo>
                <a:cubicBezTo>
                  <a:pt x="1068" y="36"/>
                  <a:pt x="1060" y="42"/>
                  <a:pt x="1057" y="48"/>
                </a:cubicBezTo>
                <a:cubicBezTo>
                  <a:pt x="1057" y="48"/>
                  <a:pt x="1057" y="48"/>
                  <a:pt x="1057" y="48"/>
                </a:cubicBezTo>
                <a:cubicBezTo>
                  <a:pt x="1056" y="47"/>
                  <a:pt x="1056" y="42"/>
                  <a:pt x="1056" y="38"/>
                </a:cubicBezTo>
                <a:cubicBezTo>
                  <a:pt x="1049" y="38"/>
                  <a:pt x="1049" y="38"/>
                  <a:pt x="1049" y="38"/>
                </a:cubicBezTo>
                <a:cubicBezTo>
                  <a:pt x="1049" y="41"/>
                  <a:pt x="1049" y="50"/>
                  <a:pt x="1049" y="55"/>
                </a:cubicBezTo>
                <a:lnTo>
                  <a:pt x="1049" y="97"/>
                </a:lnTo>
                <a:close/>
                <a:moveTo>
                  <a:pt x="1016" y="15"/>
                </a:moveTo>
                <a:cubicBezTo>
                  <a:pt x="1016" y="18"/>
                  <a:pt x="1019" y="20"/>
                  <a:pt x="1022" y="20"/>
                </a:cubicBezTo>
                <a:cubicBezTo>
                  <a:pt x="1025" y="20"/>
                  <a:pt x="1028" y="18"/>
                  <a:pt x="1028" y="15"/>
                </a:cubicBezTo>
                <a:cubicBezTo>
                  <a:pt x="1028" y="11"/>
                  <a:pt x="1025" y="9"/>
                  <a:pt x="1022" y="9"/>
                </a:cubicBezTo>
                <a:cubicBezTo>
                  <a:pt x="1019" y="9"/>
                  <a:pt x="1016" y="11"/>
                  <a:pt x="1016" y="15"/>
                </a:cubicBezTo>
                <a:moveTo>
                  <a:pt x="1018" y="97"/>
                </a:moveTo>
                <a:cubicBezTo>
                  <a:pt x="1026" y="97"/>
                  <a:pt x="1026" y="97"/>
                  <a:pt x="1026" y="97"/>
                </a:cubicBezTo>
                <a:cubicBezTo>
                  <a:pt x="1026" y="38"/>
                  <a:pt x="1026" y="38"/>
                  <a:pt x="1026" y="38"/>
                </a:cubicBezTo>
                <a:cubicBezTo>
                  <a:pt x="1018" y="38"/>
                  <a:pt x="1018" y="38"/>
                  <a:pt x="1018" y="38"/>
                </a:cubicBezTo>
                <a:lnTo>
                  <a:pt x="1018" y="97"/>
                </a:lnTo>
                <a:close/>
                <a:moveTo>
                  <a:pt x="986" y="97"/>
                </a:moveTo>
                <a:cubicBezTo>
                  <a:pt x="994" y="97"/>
                  <a:pt x="994" y="97"/>
                  <a:pt x="994" y="97"/>
                </a:cubicBezTo>
                <a:cubicBezTo>
                  <a:pt x="994" y="0"/>
                  <a:pt x="994" y="0"/>
                  <a:pt x="994" y="0"/>
                </a:cubicBezTo>
                <a:cubicBezTo>
                  <a:pt x="986" y="0"/>
                  <a:pt x="986" y="0"/>
                  <a:pt x="986" y="0"/>
                </a:cubicBezTo>
                <a:lnTo>
                  <a:pt x="986" y="97"/>
                </a:lnTo>
                <a:close/>
                <a:moveTo>
                  <a:pt x="955" y="97"/>
                </a:moveTo>
                <a:cubicBezTo>
                  <a:pt x="962" y="97"/>
                  <a:pt x="962" y="97"/>
                  <a:pt x="962" y="97"/>
                </a:cubicBezTo>
                <a:cubicBezTo>
                  <a:pt x="962" y="0"/>
                  <a:pt x="962" y="0"/>
                  <a:pt x="962" y="0"/>
                </a:cubicBezTo>
                <a:cubicBezTo>
                  <a:pt x="955" y="0"/>
                  <a:pt x="955" y="0"/>
                  <a:pt x="955" y="0"/>
                </a:cubicBezTo>
                <a:lnTo>
                  <a:pt x="955" y="97"/>
                </a:lnTo>
                <a:close/>
                <a:moveTo>
                  <a:pt x="880" y="67"/>
                </a:moveTo>
                <a:cubicBezTo>
                  <a:pt x="880" y="54"/>
                  <a:pt x="889" y="43"/>
                  <a:pt x="904" y="43"/>
                </a:cubicBezTo>
                <a:cubicBezTo>
                  <a:pt x="918" y="43"/>
                  <a:pt x="927" y="54"/>
                  <a:pt x="927" y="67"/>
                </a:cubicBezTo>
                <a:cubicBezTo>
                  <a:pt x="927" y="81"/>
                  <a:pt x="918" y="92"/>
                  <a:pt x="904" y="92"/>
                </a:cubicBezTo>
                <a:cubicBezTo>
                  <a:pt x="889" y="92"/>
                  <a:pt x="880" y="81"/>
                  <a:pt x="880" y="67"/>
                </a:cubicBezTo>
                <a:moveTo>
                  <a:pt x="872" y="67"/>
                </a:moveTo>
                <a:cubicBezTo>
                  <a:pt x="872" y="86"/>
                  <a:pt x="885" y="99"/>
                  <a:pt x="904" y="99"/>
                </a:cubicBezTo>
                <a:cubicBezTo>
                  <a:pt x="922" y="99"/>
                  <a:pt x="935" y="86"/>
                  <a:pt x="935" y="67"/>
                </a:cubicBezTo>
                <a:cubicBezTo>
                  <a:pt x="935" y="49"/>
                  <a:pt x="922" y="36"/>
                  <a:pt x="904" y="36"/>
                </a:cubicBezTo>
                <a:cubicBezTo>
                  <a:pt x="885" y="36"/>
                  <a:pt x="872" y="49"/>
                  <a:pt x="872" y="67"/>
                </a:cubicBezTo>
                <a:moveTo>
                  <a:pt x="853" y="78"/>
                </a:moveTo>
                <a:cubicBezTo>
                  <a:pt x="846" y="87"/>
                  <a:pt x="835" y="92"/>
                  <a:pt x="826" y="92"/>
                </a:cubicBezTo>
                <a:cubicBezTo>
                  <a:pt x="802" y="92"/>
                  <a:pt x="788" y="74"/>
                  <a:pt x="788" y="52"/>
                </a:cubicBezTo>
                <a:cubicBezTo>
                  <a:pt x="788" y="29"/>
                  <a:pt x="802" y="12"/>
                  <a:pt x="826" y="12"/>
                </a:cubicBezTo>
                <a:cubicBezTo>
                  <a:pt x="835" y="12"/>
                  <a:pt x="845" y="16"/>
                  <a:pt x="850" y="24"/>
                </a:cubicBezTo>
                <a:cubicBezTo>
                  <a:pt x="857" y="18"/>
                  <a:pt x="857" y="18"/>
                  <a:pt x="857" y="18"/>
                </a:cubicBezTo>
                <a:cubicBezTo>
                  <a:pt x="849" y="8"/>
                  <a:pt x="838" y="4"/>
                  <a:pt x="826" y="4"/>
                </a:cubicBezTo>
                <a:cubicBezTo>
                  <a:pt x="798" y="4"/>
                  <a:pt x="779" y="24"/>
                  <a:pt x="779" y="52"/>
                </a:cubicBezTo>
                <a:cubicBezTo>
                  <a:pt x="779" y="79"/>
                  <a:pt x="798" y="99"/>
                  <a:pt x="826" y="99"/>
                </a:cubicBezTo>
                <a:cubicBezTo>
                  <a:pt x="839" y="99"/>
                  <a:pt x="851" y="95"/>
                  <a:pt x="860" y="83"/>
                </a:cubicBezTo>
                <a:lnTo>
                  <a:pt x="853" y="78"/>
                </a:lnTo>
                <a:close/>
                <a:moveTo>
                  <a:pt x="706" y="54"/>
                </a:moveTo>
                <a:cubicBezTo>
                  <a:pt x="694" y="54"/>
                  <a:pt x="685" y="45"/>
                  <a:pt x="685" y="33"/>
                </a:cubicBezTo>
                <a:cubicBezTo>
                  <a:pt x="685" y="21"/>
                  <a:pt x="694" y="12"/>
                  <a:pt x="706" y="12"/>
                </a:cubicBezTo>
                <a:cubicBezTo>
                  <a:pt x="719" y="12"/>
                  <a:pt x="727" y="21"/>
                  <a:pt x="727" y="33"/>
                </a:cubicBezTo>
                <a:cubicBezTo>
                  <a:pt x="727" y="45"/>
                  <a:pt x="718" y="54"/>
                  <a:pt x="706" y="54"/>
                </a:cubicBezTo>
                <a:moveTo>
                  <a:pt x="693" y="97"/>
                </a:moveTo>
                <a:cubicBezTo>
                  <a:pt x="703" y="97"/>
                  <a:pt x="703" y="97"/>
                  <a:pt x="703" y="97"/>
                </a:cubicBezTo>
                <a:cubicBezTo>
                  <a:pt x="727" y="56"/>
                  <a:pt x="727" y="56"/>
                  <a:pt x="727" y="56"/>
                </a:cubicBezTo>
                <a:cubicBezTo>
                  <a:pt x="731" y="50"/>
                  <a:pt x="736" y="43"/>
                  <a:pt x="736" y="33"/>
                </a:cubicBezTo>
                <a:cubicBezTo>
                  <a:pt x="736" y="17"/>
                  <a:pt x="723" y="5"/>
                  <a:pt x="706" y="5"/>
                </a:cubicBezTo>
                <a:cubicBezTo>
                  <a:pt x="689" y="5"/>
                  <a:pt x="676" y="17"/>
                  <a:pt x="676" y="33"/>
                </a:cubicBezTo>
                <a:cubicBezTo>
                  <a:pt x="676" y="49"/>
                  <a:pt x="688" y="61"/>
                  <a:pt x="704" y="61"/>
                </a:cubicBezTo>
                <a:cubicBezTo>
                  <a:pt x="709" y="61"/>
                  <a:pt x="715" y="60"/>
                  <a:pt x="718" y="57"/>
                </a:cubicBezTo>
                <a:cubicBezTo>
                  <a:pt x="718" y="57"/>
                  <a:pt x="718" y="57"/>
                  <a:pt x="718" y="57"/>
                </a:cubicBezTo>
                <a:lnTo>
                  <a:pt x="693" y="97"/>
                </a:lnTo>
                <a:close/>
                <a:moveTo>
                  <a:pt x="664" y="6"/>
                </a:moveTo>
                <a:cubicBezTo>
                  <a:pt x="619" y="6"/>
                  <a:pt x="619" y="6"/>
                  <a:pt x="619" y="6"/>
                </a:cubicBezTo>
                <a:cubicBezTo>
                  <a:pt x="619" y="53"/>
                  <a:pt x="619" y="53"/>
                  <a:pt x="619" y="53"/>
                </a:cubicBezTo>
                <a:cubicBezTo>
                  <a:pt x="624" y="49"/>
                  <a:pt x="630" y="47"/>
                  <a:pt x="636" y="47"/>
                </a:cubicBezTo>
                <a:cubicBezTo>
                  <a:pt x="649" y="47"/>
                  <a:pt x="659" y="57"/>
                  <a:pt x="659" y="70"/>
                </a:cubicBezTo>
                <a:cubicBezTo>
                  <a:pt x="659" y="85"/>
                  <a:pt x="647" y="92"/>
                  <a:pt x="639" y="92"/>
                </a:cubicBezTo>
                <a:cubicBezTo>
                  <a:pt x="631" y="92"/>
                  <a:pt x="623" y="86"/>
                  <a:pt x="620" y="79"/>
                </a:cubicBezTo>
                <a:cubicBezTo>
                  <a:pt x="612" y="83"/>
                  <a:pt x="612" y="83"/>
                  <a:pt x="612" y="83"/>
                </a:cubicBezTo>
                <a:cubicBezTo>
                  <a:pt x="617" y="93"/>
                  <a:pt x="625" y="99"/>
                  <a:pt x="639" y="99"/>
                </a:cubicBezTo>
                <a:cubicBezTo>
                  <a:pt x="652" y="99"/>
                  <a:pt x="668" y="89"/>
                  <a:pt x="668" y="70"/>
                </a:cubicBezTo>
                <a:cubicBezTo>
                  <a:pt x="668" y="53"/>
                  <a:pt x="657" y="40"/>
                  <a:pt x="640" y="40"/>
                </a:cubicBezTo>
                <a:cubicBezTo>
                  <a:pt x="635" y="40"/>
                  <a:pt x="630" y="40"/>
                  <a:pt x="626" y="42"/>
                </a:cubicBezTo>
                <a:cubicBezTo>
                  <a:pt x="627" y="13"/>
                  <a:pt x="627" y="13"/>
                  <a:pt x="627" y="13"/>
                </a:cubicBezTo>
                <a:cubicBezTo>
                  <a:pt x="664" y="13"/>
                  <a:pt x="664" y="13"/>
                  <a:pt x="664" y="13"/>
                </a:cubicBezTo>
                <a:lnTo>
                  <a:pt x="664" y="6"/>
                </a:lnTo>
                <a:close/>
                <a:moveTo>
                  <a:pt x="580" y="68"/>
                </a:moveTo>
                <a:cubicBezTo>
                  <a:pt x="548" y="68"/>
                  <a:pt x="548" y="68"/>
                  <a:pt x="548" y="68"/>
                </a:cubicBezTo>
                <a:cubicBezTo>
                  <a:pt x="580" y="15"/>
                  <a:pt x="580" y="15"/>
                  <a:pt x="580" y="15"/>
                </a:cubicBezTo>
                <a:cubicBezTo>
                  <a:pt x="580" y="15"/>
                  <a:pt x="580" y="15"/>
                  <a:pt x="580" y="15"/>
                </a:cubicBezTo>
                <a:lnTo>
                  <a:pt x="580" y="68"/>
                </a:lnTo>
                <a:close/>
                <a:moveTo>
                  <a:pt x="580" y="97"/>
                </a:moveTo>
                <a:cubicBezTo>
                  <a:pt x="588" y="97"/>
                  <a:pt x="588" y="97"/>
                  <a:pt x="588" y="97"/>
                </a:cubicBezTo>
                <a:cubicBezTo>
                  <a:pt x="588" y="75"/>
                  <a:pt x="588" y="75"/>
                  <a:pt x="588" y="75"/>
                </a:cubicBezTo>
                <a:cubicBezTo>
                  <a:pt x="602" y="75"/>
                  <a:pt x="602" y="75"/>
                  <a:pt x="602" y="75"/>
                </a:cubicBezTo>
                <a:cubicBezTo>
                  <a:pt x="602" y="68"/>
                  <a:pt x="602" y="68"/>
                  <a:pt x="602" y="68"/>
                </a:cubicBezTo>
                <a:cubicBezTo>
                  <a:pt x="588" y="68"/>
                  <a:pt x="588" y="68"/>
                  <a:pt x="588" y="68"/>
                </a:cubicBezTo>
                <a:cubicBezTo>
                  <a:pt x="588" y="6"/>
                  <a:pt x="588" y="6"/>
                  <a:pt x="588" y="6"/>
                </a:cubicBezTo>
                <a:cubicBezTo>
                  <a:pt x="577" y="6"/>
                  <a:pt x="577" y="6"/>
                  <a:pt x="577" y="6"/>
                </a:cubicBezTo>
                <a:cubicBezTo>
                  <a:pt x="541" y="66"/>
                  <a:pt x="541" y="66"/>
                  <a:pt x="541" y="66"/>
                </a:cubicBezTo>
                <a:cubicBezTo>
                  <a:pt x="541" y="75"/>
                  <a:pt x="541" y="75"/>
                  <a:pt x="541" y="75"/>
                </a:cubicBezTo>
                <a:cubicBezTo>
                  <a:pt x="580" y="75"/>
                  <a:pt x="580" y="75"/>
                  <a:pt x="580" y="75"/>
                </a:cubicBezTo>
                <a:lnTo>
                  <a:pt x="580" y="97"/>
                </a:lnTo>
                <a:close/>
                <a:moveTo>
                  <a:pt x="478" y="115"/>
                </a:moveTo>
                <a:cubicBezTo>
                  <a:pt x="486" y="115"/>
                  <a:pt x="486" y="115"/>
                  <a:pt x="486" y="115"/>
                </a:cubicBezTo>
                <a:cubicBezTo>
                  <a:pt x="495" y="86"/>
                  <a:pt x="495" y="86"/>
                  <a:pt x="495" y="86"/>
                </a:cubicBezTo>
                <a:cubicBezTo>
                  <a:pt x="486" y="86"/>
                  <a:pt x="486" y="86"/>
                  <a:pt x="486" y="86"/>
                </a:cubicBezTo>
                <a:lnTo>
                  <a:pt x="478" y="115"/>
                </a:lnTo>
                <a:close/>
                <a:moveTo>
                  <a:pt x="409" y="81"/>
                </a:moveTo>
                <a:cubicBezTo>
                  <a:pt x="414" y="93"/>
                  <a:pt x="423" y="99"/>
                  <a:pt x="437" y="99"/>
                </a:cubicBezTo>
                <a:cubicBezTo>
                  <a:pt x="456" y="99"/>
                  <a:pt x="465" y="87"/>
                  <a:pt x="465" y="73"/>
                </a:cubicBezTo>
                <a:cubicBezTo>
                  <a:pt x="465" y="61"/>
                  <a:pt x="457" y="51"/>
                  <a:pt x="446" y="49"/>
                </a:cubicBezTo>
                <a:cubicBezTo>
                  <a:pt x="446" y="49"/>
                  <a:pt x="446" y="49"/>
                  <a:pt x="446" y="49"/>
                </a:cubicBezTo>
                <a:cubicBezTo>
                  <a:pt x="456" y="46"/>
                  <a:pt x="462" y="38"/>
                  <a:pt x="462" y="28"/>
                </a:cubicBezTo>
                <a:cubicBezTo>
                  <a:pt x="462" y="13"/>
                  <a:pt x="450" y="5"/>
                  <a:pt x="436" y="5"/>
                </a:cubicBezTo>
                <a:cubicBezTo>
                  <a:pt x="426" y="5"/>
                  <a:pt x="417" y="9"/>
                  <a:pt x="412" y="18"/>
                </a:cubicBezTo>
                <a:cubicBezTo>
                  <a:pt x="419" y="22"/>
                  <a:pt x="419" y="22"/>
                  <a:pt x="419" y="22"/>
                </a:cubicBezTo>
                <a:cubicBezTo>
                  <a:pt x="423" y="16"/>
                  <a:pt x="429" y="12"/>
                  <a:pt x="436" y="12"/>
                </a:cubicBezTo>
                <a:cubicBezTo>
                  <a:pt x="447" y="12"/>
                  <a:pt x="453" y="19"/>
                  <a:pt x="453" y="28"/>
                </a:cubicBezTo>
                <a:cubicBezTo>
                  <a:pt x="453" y="41"/>
                  <a:pt x="443" y="46"/>
                  <a:pt x="433" y="46"/>
                </a:cubicBezTo>
                <a:cubicBezTo>
                  <a:pt x="429" y="46"/>
                  <a:pt x="429" y="46"/>
                  <a:pt x="429" y="46"/>
                </a:cubicBezTo>
                <a:cubicBezTo>
                  <a:pt x="429" y="53"/>
                  <a:pt x="429" y="53"/>
                  <a:pt x="429" y="53"/>
                </a:cubicBezTo>
                <a:cubicBezTo>
                  <a:pt x="432" y="53"/>
                  <a:pt x="432" y="53"/>
                  <a:pt x="432" y="53"/>
                </a:cubicBezTo>
                <a:cubicBezTo>
                  <a:pt x="444" y="53"/>
                  <a:pt x="456" y="59"/>
                  <a:pt x="456" y="72"/>
                </a:cubicBezTo>
                <a:cubicBezTo>
                  <a:pt x="456" y="83"/>
                  <a:pt x="450" y="92"/>
                  <a:pt x="436" y="92"/>
                </a:cubicBezTo>
                <a:cubicBezTo>
                  <a:pt x="426" y="92"/>
                  <a:pt x="420" y="87"/>
                  <a:pt x="417" y="78"/>
                </a:cubicBezTo>
                <a:lnTo>
                  <a:pt x="409" y="81"/>
                </a:lnTo>
                <a:close/>
                <a:moveTo>
                  <a:pt x="341" y="97"/>
                </a:moveTo>
                <a:cubicBezTo>
                  <a:pt x="397" y="97"/>
                  <a:pt x="397" y="97"/>
                  <a:pt x="397" y="97"/>
                </a:cubicBezTo>
                <a:cubicBezTo>
                  <a:pt x="397" y="90"/>
                  <a:pt x="397" y="90"/>
                  <a:pt x="397" y="90"/>
                </a:cubicBezTo>
                <a:cubicBezTo>
                  <a:pt x="349" y="90"/>
                  <a:pt x="349" y="90"/>
                  <a:pt x="349" y="90"/>
                </a:cubicBezTo>
                <a:cubicBezTo>
                  <a:pt x="377" y="61"/>
                  <a:pt x="377" y="61"/>
                  <a:pt x="377" y="61"/>
                </a:cubicBezTo>
                <a:cubicBezTo>
                  <a:pt x="387" y="52"/>
                  <a:pt x="396" y="42"/>
                  <a:pt x="396" y="28"/>
                </a:cubicBezTo>
                <a:cubicBezTo>
                  <a:pt x="396" y="13"/>
                  <a:pt x="384" y="5"/>
                  <a:pt x="370" y="5"/>
                </a:cubicBezTo>
                <a:cubicBezTo>
                  <a:pt x="356" y="5"/>
                  <a:pt x="345" y="12"/>
                  <a:pt x="342" y="26"/>
                </a:cubicBezTo>
                <a:cubicBezTo>
                  <a:pt x="351" y="27"/>
                  <a:pt x="351" y="27"/>
                  <a:pt x="351" y="27"/>
                </a:cubicBezTo>
                <a:cubicBezTo>
                  <a:pt x="353" y="18"/>
                  <a:pt x="360" y="12"/>
                  <a:pt x="370" y="12"/>
                </a:cubicBezTo>
                <a:cubicBezTo>
                  <a:pt x="380" y="12"/>
                  <a:pt x="388" y="18"/>
                  <a:pt x="388" y="29"/>
                </a:cubicBezTo>
                <a:cubicBezTo>
                  <a:pt x="388" y="38"/>
                  <a:pt x="381" y="46"/>
                  <a:pt x="375" y="52"/>
                </a:cubicBezTo>
                <a:cubicBezTo>
                  <a:pt x="341" y="88"/>
                  <a:pt x="341" y="88"/>
                  <a:pt x="341" y="88"/>
                </a:cubicBezTo>
                <a:lnTo>
                  <a:pt x="341" y="97"/>
                </a:lnTo>
                <a:close/>
                <a:moveTo>
                  <a:pt x="283" y="97"/>
                </a:moveTo>
                <a:cubicBezTo>
                  <a:pt x="291" y="97"/>
                  <a:pt x="291" y="97"/>
                  <a:pt x="291" y="97"/>
                </a:cubicBezTo>
                <a:cubicBezTo>
                  <a:pt x="291" y="0"/>
                  <a:pt x="291" y="0"/>
                  <a:pt x="291" y="0"/>
                </a:cubicBezTo>
                <a:cubicBezTo>
                  <a:pt x="283" y="0"/>
                  <a:pt x="283" y="0"/>
                  <a:pt x="283" y="0"/>
                </a:cubicBezTo>
                <a:lnTo>
                  <a:pt x="283" y="97"/>
                </a:lnTo>
                <a:close/>
                <a:moveTo>
                  <a:pt x="213" y="63"/>
                </a:moveTo>
                <a:cubicBezTo>
                  <a:pt x="213" y="59"/>
                  <a:pt x="218" y="43"/>
                  <a:pt x="234" y="43"/>
                </a:cubicBezTo>
                <a:cubicBezTo>
                  <a:pt x="246" y="43"/>
                  <a:pt x="255" y="52"/>
                  <a:pt x="255" y="63"/>
                </a:cubicBezTo>
                <a:lnTo>
                  <a:pt x="213" y="63"/>
                </a:lnTo>
                <a:close/>
                <a:moveTo>
                  <a:pt x="255" y="81"/>
                </a:moveTo>
                <a:cubicBezTo>
                  <a:pt x="251" y="88"/>
                  <a:pt x="243" y="92"/>
                  <a:pt x="235" y="92"/>
                </a:cubicBezTo>
                <a:cubicBezTo>
                  <a:pt x="217" y="92"/>
                  <a:pt x="213" y="76"/>
                  <a:pt x="213" y="69"/>
                </a:cubicBezTo>
                <a:cubicBezTo>
                  <a:pt x="263" y="69"/>
                  <a:pt x="263" y="69"/>
                  <a:pt x="263" y="69"/>
                </a:cubicBezTo>
                <a:cubicBezTo>
                  <a:pt x="263" y="64"/>
                  <a:pt x="263" y="64"/>
                  <a:pt x="263" y="64"/>
                </a:cubicBezTo>
                <a:cubicBezTo>
                  <a:pt x="263" y="50"/>
                  <a:pt x="253" y="36"/>
                  <a:pt x="235" y="36"/>
                </a:cubicBezTo>
                <a:cubicBezTo>
                  <a:pt x="218" y="36"/>
                  <a:pt x="205" y="50"/>
                  <a:pt x="205" y="67"/>
                </a:cubicBezTo>
                <a:cubicBezTo>
                  <a:pt x="205" y="86"/>
                  <a:pt x="217" y="99"/>
                  <a:pt x="235" y="99"/>
                </a:cubicBezTo>
                <a:cubicBezTo>
                  <a:pt x="246" y="99"/>
                  <a:pt x="255" y="95"/>
                  <a:pt x="261" y="86"/>
                </a:cubicBezTo>
                <a:lnTo>
                  <a:pt x="255" y="81"/>
                </a:lnTo>
                <a:close/>
                <a:moveTo>
                  <a:pt x="164" y="97"/>
                </a:moveTo>
                <a:cubicBezTo>
                  <a:pt x="172" y="97"/>
                  <a:pt x="172" y="97"/>
                  <a:pt x="172" y="97"/>
                </a:cubicBezTo>
                <a:cubicBezTo>
                  <a:pt x="195" y="38"/>
                  <a:pt x="195" y="38"/>
                  <a:pt x="195" y="38"/>
                </a:cubicBezTo>
                <a:cubicBezTo>
                  <a:pt x="188" y="38"/>
                  <a:pt x="188" y="38"/>
                  <a:pt x="188" y="38"/>
                </a:cubicBezTo>
                <a:cubicBezTo>
                  <a:pt x="168" y="89"/>
                  <a:pt x="168" y="89"/>
                  <a:pt x="168" y="89"/>
                </a:cubicBezTo>
                <a:cubicBezTo>
                  <a:pt x="149" y="38"/>
                  <a:pt x="149" y="38"/>
                  <a:pt x="149" y="38"/>
                </a:cubicBezTo>
                <a:cubicBezTo>
                  <a:pt x="140" y="38"/>
                  <a:pt x="140" y="38"/>
                  <a:pt x="140" y="38"/>
                </a:cubicBezTo>
                <a:lnTo>
                  <a:pt x="164" y="97"/>
                </a:lnTo>
                <a:close/>
                <a:moveTo>
                  <a:pt x="80" y="63"/>
                </a:moveTo>
                <a:cubicBezTo>
                  <a:pt x="80" y="59"/>
                  <a:pt x="85" y="43"/>
                  <a:pt x="102" y="43"/>
                </a:cubicBezTo>
                <a:cubicBezTo>
                  <a:pt x="113" y="43"/>
                  <a:pt x="122" y="52"/>
                  <a:pt x="122" y="63"/>
                </a:cubicBezTo>
                <a:lnTo>
                  <a:pt x="80" y="63"/>
                </a:lnTo>
                <a:close/>
                <a:moveTo>
                  <a:pt x="122" y="81"/>
                </a:moveTo>
                <a:cubicBezTo>
                  <a:pt x="119" y="88"/>
                  <a:pt x="110" y="92"/>
                  <a:pt x="103" y="92"/>
                </a:cubicBezTo>
                <a:cubicBezTo>
                  <a:pt x="85" y="92"/>
                  <a:pt x="80" y="76"/>
                  <a:pt x="80" y="69"/>
                </a:cubicBezTo>
                <a:cubicBezTo>
                  <a:pt x="130" y="69"/>
                  <a:pt x="130" y="69"/>
                  <a:pt x="130" y="69"/>
                </a:cubicBezTo>
                <a:cubicBezTo>
                  <a:pt x="130" y="64"/>
                  <a:pt x="130" y="64"/>
                  <a:pt x="130" y="64"/>
                </a:cubicBezTo>
                <a:cubicBezTo>
                  <a:pt x="130" y="50"/>
                  <a:pt x="120" y="36"/>
                  <a:pt x="102" y="36"/>
                </a:cubicBezTo>
                <a:cubicBezTo>
                  <a:pt x="85" y="36"/>
                  <a:pt x="73" y="50"/>
                  <a:pt x="73" y="67"/>
                </a:cubicBezTo>
                <a:cubicBezTo>
                  <a:pt x="73" y="86"/>
                  <a:pt x="84" y="99"/>
                  <a:pt x="102" y="99"/>
                </a:cubicBezTo>
                <a:cubicBezTo>
                  <a:pt x="113" y="99"/>
                  <a:pt x="122" y="95"/>
                  <a:pt x="128" y="86"/>
                </a:cubicBezTo>
                <a:lnTo>
                  <a:pt x="122" y="81"/>
                </a:lnTo>
                <a:close/>
                <a:moveTo>
                  <a:pt x="12" y="97"/>
                </a:moveTo>
                <a:cubicBezTo>
                  <a:pt x="62" y="97"/>
                  <a:pt x="62" y="97"/>
                  <a:pt x="62" y="97"/>
                </a:cubicBezTo>
                <a:cubicBezTo>
                  <a:pt x="62" y="89"/>
                  <a:pt x="62" y="89"/>
                  <a:pt x="62" y="89"/>
                </a:cubicBezTo>
                <a:cubicBezTo>
                  <a:pt x="20" y="89"/>
                  <a:pt x="20" y="89"/>
                  <a:pt x="20" y="89"/>
                </a:cubicBezTo>
                <a:cubicBezTo>
                  <a:pt x="20" y="6"/>
                  <a:pt x="20" y="6"/>
                  <a:pt x="20" y="6"/>
                </a:cubicBezTo>
                <a:cubicBezTo>
                  <a:pt x="12" y="6"/>
                  <a:pt x="12" y="6"/>
                  <a:pt x="12" y="6"/>
                </a:cubicBezTo>
                <a:lnTo>
                  <a:pt x="12" y="97"/>
                </a:lnTo>
                <a:close/>
              </a:path>
            </a:pathLst>
          </a:custGeom>
          <a:solidFill>
            <a:srgbClr val="000100"/>
          </a:solidFill>
          <a:ln>
            <a:noFill/>
          </a:ln>
        </p:spPr>
        <p:txBody>
          <a:bodyPr vert="horz" wrap="square" lIns="91440" tIns="45720" rIns="91440" bIns="45720" numCol="1" anchor="t" anchorCtr="0" compatLnSpc="1">
            <a:prstTxWarp prst="textNoShape">
              <a:avLst/>
            </a:prstTxWarp>
          </a:bodyPr>
          <a:lstStyle/>
          <a:p>
            <a:endParaRPr lang="en-AU"/>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8220" y="302177"/>
            <a:ext cx="2586791" cy="961755"/>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7250" y="5153766"/>
            <a:ext cx="1235053" cy="1038712"/>
          </a:xfrm>
          <a:prstGeom prst="rect">
            <a:avLst/>
          </a:prstGeom>
        </p:spPr>
      </p:pic>
    </p:spTree>
    <p:extLst>
      <p:ext uri="{BB962C8B-B14F-4D97-AF65-F5344CB8AC3E}">
        <p14:creationId xmlns:p14="http://schemas.microsoft.com/office/powerpoint/2010/main" val="609069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Overview</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14250895"/>
              </p:ext>
            </p:extLst>
          </p:nvPr>
        </p:nvGraphicFramePr>
        <p:xfrm>
          <a:off x="895488" y="1762125"/>
          <a:ext cx="10446545" cy="4187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0"/>
          </p:nvPr>
        </p:nvSpPr>
        <p:spPr/>
        <p:txBody>
          <a:bodyPr/>
          <a:lstStyle/>
          <a:p>
            <a:r>
              <a:rPr lang="en-AU"/>
              <a:t>How to manage online risk | 9 March 2017 |</a:t>
            </a:r>
          </a:p>
        </p:txBody>
      </p:sp>
      <p:sp>
        <p:nvSpPr>
          <p:cNvPr id="7" name="Slide Number Placeholder 6"/>
          <p:cNvSpPr>
            <a:spLocks noGrp="1"/>
          </p:cNvSpPr>
          <p:nvPr>
            <p:ph type="sldNum" sz="quarter" idx="11"/>
          </p:nvPr>
        </p:nvSpPr>
        <p:spPr/>
        <p:txBody>
          <a:bodyPr/>
          <a:lstStyle/>
          <a:p>
            <a:r>
              <a:rPr lang="en-AU"/>
              <a:t>Page </a:t>
            </a:r>
            <a:fld id="{A1A3A419-46F7-4840-8C39-0FB8F6169D0F}" type="slidenum">
              <a:rPr lang="en-AU" smtClean="0"/>
              <a:pPr/>
              <a:t>3</a:t>
            </a:fld>
            <a:endParaRPr lang="en-AU"/>
          </a:p>
        </p:txBody>
      </p:sp>
    </p:spTree>
    <p:extLst>
      <p:ext uri="{BB962C8B-B14F-4D97-AF65-F5344CB8AC3E}">
        <p14:creationId xmlns:p14="http://schemas.microsoft.com/office/powerpoint/2010/main" val="2003455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What is data?</a:t>
            </a:r>
          </a:p>
        </p:txBody>
      </p:sp>
      <p:sp>
        <p:nvSpPr>
          <p:cNvPr id="3" name="Content Placeholder 2"/>
          <p:cNvSpPr>
            <a:spLocks noGrp="1"/>
          </p:cNvSpPr>
          <p:nvPr>
            <p:ph idx="1"/>
          </p:nvPr>
        </p:nvSpPr>
        <p:spPr/>
        <p:txBody>
          <a:bodyPr/>
          <a:lstStyle/>
          <a:p>
            <a:pPr marL="444500" indent="-444500">
              <a:buFont typeface="Arial" panose="020B0604020202020204" pitchFamily="34" charset="0"/>
              <a:buChar char="•"/>
            </a:pPr>
            <a:r>
              <a:rPr lang="en-AU" sz="2000"/>
              <a:t>Information converted into a digital form.</a:t>
            </a:r>
          </a:p>
          <a:p>
            <a:pPr marL="444500" indent="-444500">
              <a:buFont typeface="Arial" panose="020B0604020202020204" pitchFamily="34" charset="0"/>
              <a:buChar char="•"/>
            </a:pPr>
            <a:r>
              <a:rPr lang="en-AU" sz="2000"/>
              <a:t>Most regimes relating to data protection are referring to identifying information, confidential information, sensitive information, personal information.</a:t>
            </a:r>
          </a:p>
          <a:p>
            <a:pPr marL="444500" indent="-444500">
              <a:buFont typeface="Arial" panose="020B0604020202020204" pitchFamily="34" charset="0"/>
              <a:buChar char="•"/>
            </a:pPr>
            <a:r>
              <a:rPr lang="en-AU" sz="2000"/>
              <a:t>Concepts of “personal information” should be well understood in the context of the Privacy Act regime:</a:t>
            </a:r>
          </a:p>
          <a:p>
            <a:r>
              <a:rPr lang="en-AU" sz="2000"/>
              <a:t>	“</a:t>
            </a:r>
            <a:r>
              <a:rPr lang="en-AU" sz="1600"/>
              <a:t>information or an opinion about an identified individual, or an individual who is reasonably identifiable:</a:t>
            </a:r>
          </a:p>
          <a:p>
            <a:r>
              <a:rPr lang="en-AU" sz="1600"/>
              <a:t>                     (a)  whether the information or opinion is true or not; and</a:t>
            </a:r>
          </a:p>
          <a:p>
            <a:r>
              <a:rPr lang="en-AU" sz="1600"/>
              <a:t>                     (b)  whether the information or opinion is recorded in a material form or not.”</a:t>
            </a:r>
            <a:endParaRPr lang="en-AU" sz="2000"/>
          </a:p>
        </p:txBody>
      </p:sp>
      <p:sp>
        <p:nvSpPr>
          <p:cNvPr id="6" name="Footer Placeholder 5"/>
          <p:cNvSpPr>
            <a:spLocks noGrp="1"/>
          </p:cNvSpPr>
          <p:nvPr>
            <p:ph type="ftr" sz="quarter" idx="10"/>
          </p:nvPr>
        </p:nvSpPr>
        <p:spPr/>
        <p:txBody>
          <a:bodyPr/>
          <a:lstStyle/>
          <a:p>
            <a:r>
              <a:rPr lang="en-AU"/>
              <a:t>How to manage online risk | 9 March 2017 |</a:t>
            </a:r>
          </a:p>
        </p:txBody>
      </p:sp>
      <p:sp>
        <p:nvSpPr>
          <p:cNvPr id="4" name="Slide Number Placeholder 3"/>
          <p:cNvSpPr>
            <a:spLocks noGrp="1"/>
          </p:cNvSpPr>
          <p:nvPr>
            <p:ph type="sldNum" sz="quarter" idx="11"/>
          </p:nvPr>
        </p:nvSpPr>
        <p:spPr/>
        <p:txBody>
          <a:bodyPr/>
          <a:lstStyle/>
          <a:p>
            <a:r>
              <a:rPr lang="en-AU"/>
              <a:t>Page </a:t>
            </a:r>
            <a:fld id="{A1A3A419-46F7-4840-8C39-0FB8F6169D0F}" type="slidenum">
              <a:rPr lang="en-AU" smtClean="0"/>
              <a:pPr/>
              <a:t>4</a:t>
            </a:fld>
            <a:endParaRPr lang="en-AU"/>
          </a:p>
        </p:txBody>
      </p:sp>
    </p:spTree>
    <p:extLst>
      <p:ext uri="{BB962C8B-B14F-4D97-AF65-F5344CB8AC3E}">
        <p14:creationId xmlns:p14="http://schemas.microsoft.com/office/powerpoint/2010/main" val="188335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4314" y="5088930"/>
            <a:ext cx="690578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a:t>What is data?</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10719789"/>
              </p:ext>
            </p:extLst>
          </p:nvPr>
        </p:nvGraphicFramePr>
        <p:xfrm>
          <a:off x="900112" y="1832768"/>
          <a:ext cx="10446545" cy="4187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178300" y="5092700"/>
            <a:ext cx="6781800" cy="923330"/>
          </a:xfrm>
          <a:prstGeom prst="rect">
            <a:avLst/>
          </a:prstGeom>
          <a:noFill/>
        </p:spPr>
        <p:txBody>
          <a:bodyPr wrap="square" rtlCol="0">
            <a:spAutoFit/>
          </a:bodyPr>
          <a:lstStyle/>
          <a:p>
            <a:r>
              <a:rPr lang="en-AU">
                <a:solidFill>
                  <a:srgbClr val="050505"/>
                </a:solidFill>
              </a:rPr>
              <a:t>A breach relating to sensitive information may be more likely to give rise to substantial harm to an individual than other types of personal information.</a:t>
            </a:r>
            <a:endParaRPr lang="en-AU"/>
          </a:p>
        </p:txBody>
      </p:sp>
      <p:sp>
        <p:nvSpPr>
          <p:cNvPr id="9" name="Footer Placeholder 8"/>
          <p:cNvSpPr>
            <a:spLocks noGrp="1"/>
          </p:cNvSpPr>
          <p:nvPr>
            <p:ph type="ftr" sz="quarter" idx="10"/>
          </p:nvPr>
        </p:nvSpPr>
        <p:spPr/>
        <p:txBody>
          <a:bodyPr/>
          <a:lstStyle/>
          <a:p>
            <a:r>
              <a:rPr lang="en-AU"/>
              <a:t>How to manage online risk | 9 March 2017 |</a:t>
            </a:r>
          </a:p>
        </p:txBody>
      </p:sp>
      <p:sp>
        <p:nvSpPr>
          <p:cNvPr id="3" name="Slide Number Placeholder 2"/>
          <p:cNvSpPr>
            <a:spLocks noGrp="1"/>
          </p:cNvSpPr>
          <p:nvPr>
            <p:ph type="sldNum" sz="quarter" idx="11"/>
          </p:nvPr>
        </p:nvSpPr>
        <p:spPr/>
        <p:txBody>
          <a:bodyPr/>
          <a:lstStyle/>
          <a:p>
            <a:r>
              <a:rPr lang="en-AU"/>
              <a:t>Page </a:t>
            </a:r>
            <a:fld id="{A1A3A419-46F7-4840-8C39-0FB8F6169D0F}" type="slidenum">
              <a:rPr lang="en-AU" smtClean="0"/>
              <a:pPr/>
              <a:t>5</a:t>
            </a:fld>
            <a:endParaRPr lang="en-AU"/>
          </a:p>
        </p:txBody>
      </p:sp>
    </p:spTree>
    <p:extLst>
      <p:ext uri="{BB962C8B-B14F-4D97-AF65-F5344CB8AC3E}">
        <p14:creationId xmlns:p14="http://schemas.microsoft.com/office/powerpoint/2010/main" val="385689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What about meta-data?</a:t>
            </a:r>
          </a:p>
        </p:txBody>
      </p:sp>
      <p:sp>
        <p:nvSpPr>
          <p:cNvPr id="3" name="Content Placeholder 2"/>
          <p:cNvSpPr>
            <a:spLocks noGrp="1"/>
          </p:cNvSpPr>
          <p:nvPr>
            <p:ph idx="1"/>
          </p:nvPr>
        </p:nvSpPr>
        <p:spPr/>
        <p:txBody>
          <a:bodyPr/>
          <a:lstStyle/>
          <a:p>
            <a:pPr marL="444500" indent="-444500">
              <a:buFont typeface="Arial" panose="020B0604020202020204" pitchFamily="34" charset="0"/>
              <a:buChar char="•"/>
            </a:pPr>
            <a:r>
              <a:rPr lang="en-AU" sz="2000">
                <a:solidFill>
                  <a:schemeClr val="tx1"/>
                </a:solidFill>
                <a:hlinkClick r:id="rId3"/>
              </a:rPr>
              <a:t>https://www.youtube.com/watch?v=XZTiN778B-c</a:t>
            </a:r>
            <a:endParaRPr lang="en-AU" sz="2000">
              <a:solidFill>
                <a:schemeClr val="tx1"/>
              </a:solidFill>
            </a:endParaRPr>
          </a:p>
          <a:p>
            <a:pPr marL="444500" indent="-444500">
              <a:buFont typeface="Arial" panose="020B0604020202020204" pitchFamily="34" charset="0"/>
              <a:buChar char="•"/>
            </a:pPr>
            <a:endParaRPr lang="en-AU" sz="2000">
              <a:solidFill>
                <a:schemeClr val="tx1"/>
              </a:solidFill>
            </a:endParaRPr>
          </a:p>
          <a:p>
            <a:pPr marL="444500" indent="-444500">
              <a:buFont typeface="Arial" panose="020B0604020202020204" pitchFamily="34" charset="0"/>
              <a:buChar char="•"/>
            </a:pPr>
            <a:r>
              <a:rPr lang="en-AU" sz="2000">
                <a:solidFill>
                  <a:srgbClr val="000000"/>
                </a:solidFill>
              </a:rPr>
              <a:t>Data about data</a:t>
            </a:r>
          </a:p>
          <a:p>
            <a:pPr marL="444500" indent="-444500">
              <a:buFont typeface="Arial" panose="020B0604020202020204" pitchFamily="34" charset="0"/>
              <a:buChar char="•"/>
            </a:pPr>
            <a:endParaRPr lang="en-AU" sz="2000">
              <a:solidFill>
                <a:srgbClr val="000000"/>
              </a:solidFill>
            </a:endParaRPr>
          </a:p>
          <a:p>
            <a:pPr marL="444500" indent="-444500">
              <a:buFont typeface="Arial" panose="020B0604020202020204" pitchFamily="34" charset="0"/>
              <a:buChar char="•"/>
            </a:pPr>
            <a:endParaRPr lang="en-AU" sz="2000">
              <a:solidFill>
                <a:srgbClr val="000000"/>
              </a:solidFill>
            </a:endParaRPr>
          </a:p>
          <a:p>
            <a:pPr marL="444500" indent="-444500">
              <a:buFont typeface="Arial" panose="020B0604020202020204" pitchFamily="34" charset="0"/>
              <a:buChar char="•"/>
            </a:pPr>
            <a:endParaRPr lang="en-AU" sz="20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pic>
        <p:nvPicPr>
          <p:cNvPr id="6" name="Picture 5"/>
          <p:cNvPicPr>
            <a:picLocks noChangeAspect="1"/>
          </p:cNvPicPr>
          <p:nvPr/>
        </p:nvPicPr>
        <p:blipFill>
          <a:blip r:embed="rId4"/>
          <a:stretch>
            <a:fillRect/>
          </a:stretch>
        </p:blipFill>
        <p:spPr>
          <a:xfrm>
            <a:off x="3450173" y="3345044"/>
            <a:ext cx="5332136" cy="2172352"/>
          </a:xfrm>
          <a:prstGeom prst="rect">
            <a:avLst/>
          </a:prstGeom>
        </p:spPr>
      </p:pic>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6</a:t>
            </a:fld>
            <a:endParaRPr lang="en-AU"/>
          </a:p>
        </p:txBody>
      </p:sp>
    </p:spTree>
    <p:extLst>
      <p:ext uri="{BB962C8B-B14F-4D97-AF65-F5344CB8AC3E}">
        <p14:creationId xmlns:p14="http://schemas.microsoft.com/office/powerpoint/2010/main" val="2866285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noProof="0"/>
              <a:t>What is a data breach? </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noProof="0"/>
              <a:t>OAIC Data Breach Notification: A guide to handling personal information security breaches</a:t>
            </a:r>
          </a:p>
          <a:p>
            <a:pPr marL="457200" indent="-457200">
              <a:buFont typeface="Arial" panose="020B0604020202020204" pitchFamily="34" charset="0"/>
              <a:buChar char="•"/>
            </a:pPr>
            <a:r>
              <a:rPr lang="en-AU" noProof="0"/>
              <a:t>Data breach means ‘when personal information held by an agency or organisation is lost or subjected to unauthorised access, modification, disclosure, or other misuse or interference’</a:t>
            </a:r>
            <a:br>
              <a:rPr lang="en-AU" noProof="0"/>
            </a:br>
            <a:endParaRPr lang="en-AU" noProof="0"/>
          </a:p>
          <a:p>
            <a:r>
              <a:rPr lang="en-AU" sz="1600">
                <a:hlinkClick r:id="rId2"/>
              </a:rPr>
              <a:t>http://www.oaic.gov.au/privacy/privacy-resources/privacy-guides/data-breach-notification-a-guide-to-handling-personal-information-security-breaches</a:t>
            </a:r>
            <a:endParaRPr lang="en-AU" sz="1600" noProof="0"/>
          </a:p>
        </p:txBody>
      </p:sp>
      <p:sp>
        <p:nvSpPr>
          <p:cNvPr id="4" name="Footer Placeholder 3"/>
          <p:cNvSpPr>
            <a:spLocks noGrp="1"/>
          </p:cNvSpPr>
          <p:nvPr>
            <p:ph type="ftr" sz="quarter" idx="10"/>
          </p:nvPr>
        </p:nvSpPr>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7</a:t>
            </a:fld>
            <a:endParaRPr lang="en-AU"/>
          </a:p>
        </p:txBody>
      </p:sp>
    </p:spTree>
    <p:extLst>
      <p:ext uri="{BB962C8B-B14F-4D97-AF65-F5344CB8AC3E}">
        <p14:creationId xmlns:p14="http://schemas.microsoft.com/office/powerpoint/2010/main" val="1662186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noProof="0"/>
              <a:t>What is a data breach? </a:t>
            </a:r>
            <a:endParaRPr lang="en-AU" noProof="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3200" noProof="0"/>
              <a:t>Privacy Amendment (Notifiable Data Breaches) Bill </a:t>
            </a:r>
            <a:r>
              <a:rPr lang="en-AU" sz="3200"/>
              <a:t>2016 - Explanatory Memorandum</a:t>
            </a:r>
            <a:endParaRPr lang="en-AU" sz="3200" noProof="0"/>
          </a:p>
          <a:p>
            <a:pPr marL="457200" indent="-457200">
              <a:buFont typeface="Arial" panose="020B0604020202020204" pitchFamily="34" charset="0"/>
              <a:buChar char="•"/>
            </a:pPr>
            <a:r>
              <a:rPr lang="en-AU" sz="3200" noProof="0"/>
              <a:t>A data breach arises where there has been unauthorised access to, or unauthorised disclosure of, personal information about one or more individuals (the affected individuals), or where such information is lost in circumstances that are likely to give rise to unauthorised access or unauthorised disclosure.</a:t>
            </a:r>
          </a:p>
          <a:p>
            <a:r>
              <a:rPr lang="en-AU" sz="1600">
                <a:hlinkClick r:id="rId2"/>
              </a:rPr>
              <a:t>https://www.legislation.gov.au/Details/C2016B00173/Explanatory%20Memorandum/Text</a:t>
            </a:r>
            <a:endParaRPr lang="en-AU" sz="1600" noProof="0"/>
          </a:p>
          <a:p>
            <a:pPr marL="457200" indent="-457200">
              <a:buFont typeface="Arial" panose="020B0604020202020204" pitchFamily="34" charset="0"/>
              <a:buChar char="•"/>
            </a:pPr>
            <a:endParaRPr lang="en-AU" sz="1400" noProof="0"/>
          </a:p>
        </p:txBody>
      </p:sp>
      <p:sp>
        <p:nvSpPr>
          <p:cNvPr id="4" name="Footer Placeholder 3"/>
          <p:cNvSpPr>
            <a:spLocks noGrp="1"/>
          </p:cNvSpPr>
          <p:nvPr>
            <p:ph type="ftr" sz="quarter" idx="10"/>
          </p:nvPr>
        </p:nvSpPr>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8</a:t>
            </a:fld>
            <a:endParaRPr lang="en-AU"/>
          </a:p>
        </p:txBody>
      </p:sp>
    </p:spTree>
    <p:extLst>
      <p:ext uri="{BB962C8B-B14F-4D97-AF65-F5344CB8AC3E}">
        <p14:creationId xmlns:p14="http://schemas.microsoft.com/office/powerpoint/2010/main" val="3171968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a:t>How can it happen?</a:t>
            </a:r>
            <a:r>
              <a:rPr lang="en-AU" sz="3600" noProof="0"/>
              <a:t> </a:t>
            </a:r>
            <a:endParaRPr lang="en-AU" noProof="0"/>
          </a:p>
        </p:txBody>
      </p:sp>
      <p:graphicFrame>
        <p:nvGraphicFramePr>
          <p:cNvPr id="6" name="Content Placeholder 5"/>
          <p:cNvGraphicFramePr>
            <a:graphicFrameLocks noGrp="1"/>
          </p:cNvGraphicFramePr>
          <p:nvPr>
            <p:ph idx="1"/>
            <p:extLst/>
          </p:nvPr>
        </p:nvGraphicFramePr>
        <p:xfrm>
          <a:off x="900112" y="1490133"/>
          <a:ext cx="10446545" cy="4529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10"/>
          </p:nvPr>
        </p:nvSpPr>
        <p:spPr/>
        <p:txBody>
          <a:bodyPr/>
          <a:lstStyle/>
          <a:p>
            <a:r>
              <a:rPr lang="en-AU"/>
              <a:t>How to manage online risk | 9 March 2017 |</a:t>
            </a:r>
          </a:p>
        </p:txBody>
      </p:sp>
      <p:sp>
        <p:nvSpPr>
          <p:cNvPr id="4" name="Slide Number Placeholder 3"/>
          <p:cNvSpPr>
            <a:spLocks noGrp="1"/>
          </p:cNvSpPr>
          <p:nvPr>
            <p:ph type="sldNum" sz="quarter" idx="11"/>
          </p:nvPr>
        </p:nvSpPr>
        <p:spPr/>
        <p:txBody>
          <a:bodyPr/>
          <a:lstStyle/>
          <a:p>
            <a:r>
              <a:rPr lang="en-AU"/>
              <a:t>Page </a:t>
            </a:r>
            <a:fld id="{A1A3A419-46F7-4840-8C39-0FB8F6169D0F}" type="slidenum">
              <a:rPr lang="en-AU" smtClean="0"/>
              <a:pPr/>
              <a:t>9</a:t>
            </a:fld>
            <a:endParaRPr lang="en-AU"/>
          </a:p>
        </p:txBody>
      </p:sp>
    </p:spTree>
    <p:extLst>
      <p:ext uri="{BB962C8B-B14F-4D97-AF65-F5344CB8AC3E}">
        <p14:creationId xmlns:p14="http://schemas.microsoft.com/office/powerpoint/2010/main" val="1074855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a:t>How can it happen?</a:t>
            </a:r>
            <a:r>
              <a:rPr lang="en-AU" sz="3600" noProof="0"/>
              <a:t> </a:t>
            </a:r>
            <a:endParaRPr lang="en-AU" noProof="0"/>
          </a:p>
        </p:txBody>
      </p:sp>
      <p:sp>
        <p:nvSpPr>
          <p:cNvPr id="3" name="Content Placeholder 2"/>
          <p:cNvSpPr>
            <a:spLocks noGrp="1"/>
          </p:cNvSpPr>
          <p:nvPr>
            <p:ph idx="1"/>
          </p:nvPr>
        </p:nvSpPr>
        <p:spPr/>
        <p:txBody>
          <a:bodyPr/>
          <a:lstStyle/>
          <a:p>
            <a:r>
              <a:rPr lang="en-AU" sz="3200" noProof="0"/>
              <a:t>Unintentional</a:t>
            </a:r>
          </a:p>
          <a:p>
            <a:pPr marL="457200" indent="-457200">
              <a:buFont typeface="Arial" panose="020B0604020202020204" pitchFamily="34" charset="0"/>
              <a:buChar char="•"/>
            </a:pPr>
            <a:r>
              <a:rPr lang="en-AU" sz="2800" noProof="0"/>
              <a:t>Lost device storing data; laptop, tablet, mobile phone, portable storage device.</a:t>
            </a:r>
          </a:p>
          <a:p>
            <a:pPr marL="457200" indent="-457200">
              <a:buFont typeface="Arial" panose="020B0604020202020204" pitchFamily="34" charset="0"/>
              <a:buChar char="•"/>
            </a:pPr>
            <a:r>
              <a:rPr lang="en-AU" sz="2800" noProof="0"/>
              <a:t>Disposal equipment or return of leased equipment containing digital storage media without the contents first being erased; computer hard drives, storage integrated in devices, such as multifunction printers.</a:t>
            </a:r>
          </a:p>
          <a:p>
            <a:pPr marL="457200" indent="-457200">
              <a:buFont typeface="Arial" panose="020B0604020202020204" pitchFamily="34" charset="0"/>
              <a:buChar char="•"/>
            </a:pPr>
            <a:r>
              <a:rPr lang="en-AU" sz="2800"/>
              <a:t>Mistakenly providing personal information to the wrong person e.g. sending to the wrong email address</a:t>
            </a:r>
            <a:endParaRPr lang="en-AU" sz="2800" noProof="0"/>
          </a:p>
        </p:txBody>
      </p:sp>
      <p:sp>
        <p:nvSpPr>
          <p:cNvPr id="4" name="Footer Placeholder 3"/>
          <p:cNvSpPr>
            <a:spLocks noGrp="1"/>
          </p:cNvSpPr>
          <p:nvPr>
            <p:ph type="ftr" sz="quarter" idx="10"/>
          </p:nvPr>
        </p:nvSpPr>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10</a:t>
            </a:fld>
            <a:endParaRPr lang="en-AU"/>
          </a:p>
        </p:txBody>
      </p:sp>
    </p:spTree>
    <p:extLst>
      <p:ext uri="{BB962C8B-B14F-4D97-AF65-F5344CB8AC3E}">
        <p14:creationId xmlns:p14="http://schemas.microsoft.com/office/powerpoint/2010/main" val="411921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a:t>How can it happen?</a:t>
            </a:r>
            <a:endParaRPr lang="en-AU" noProof="0"/>
          </a:p>
        </p:txBody>
      </p:sp>
      <p:sp>
        <p:nvSpPr>
          <p:cNvPr id="3" name="Content Placeholder 2"/>
          <p:cNvSpPr>
            <a:spLocks noGrp="1"/>
          </p:cNvSpPr>
          <p:nvPr>
            <p:ph idx="1"/>
          </p:nvPr>
        </p:nvSpPr>
        <p:spPr/>
        <p:txBody>
          <a:bodyPr/>
          <a:lstStyle/>
          <a:p>
            <a:r>
              <a:rPr lang="en-AU" sz="3200" noProof="0"/>
              <a:t>Illegal activity – external actor</a:t>
            </a:r>
          </a:p>
          <a:p>
            <a:pPr marL="457200" indent="-457200">
              <a:buFont typeface="Arial" panose="020B0604020202020204" pitchFamily="34" charset="0"/>
              <a:buChar char="•"/>
            </a:pPr>
            <a:r>
              <a:rPr lang="en-AU" sz="3200" noProof="0"/>
              <a:t>Stolen device storing data; computer of any sort (home desktop), mobile phone, portable storage device.</a:t>
            </a:r>
          </a:p>
          <a:p>
            <a:pPr marL="457200" indent="-457200">
              <a:buFont typeface="Arial" panose="020B0604020202020204" pitchFamily="34" charset="0"/>
              <a:buChar char="•"/>
            </a:pPr>
            <a:r>
              <a:rPr lang="en-AU" sz="3200"/>
              <a:t>Files containing personal information being ‘hacked' or otherwise illegally accessed.</a:t>
            </a:r>
          </a:p>
          <a:p>
            <a:pPr marL="457200" indent="-457200">
              <a:buFont typeface="Arial" panose="020B0604020202020204" pitchFamily="34" charset="0"/>
              <a:buChar char="•"/>
            </a:pPr>
            <a:r>
              <a:rPr lang="en-AU" sz="3200"/>
              <a:t>An individual deceiving an agency or organisation into improperly releasing the personal information of another person.</a:t>
            </a:r>
            <a:endParaRPr lang="en-AU" sz="3600" noProof="0"/>
          </a:p>
        </p:txBody>
      </p:sp>
      <p:sp>
        <p:nvSpPr>
          <p:cNvPr id="4" name="Footer Placeholder 3"/>
          <p:cNvSpPr>
            <a:spLocks noGrp="1"/>
          </p:cNvSpPr>
          <p:nvPr>
            <p:ph type="ftr" sz="quarter" idx="10"/>
          </p:nvPr>
        </p:nvSpPr>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11</a:t>
            </a:fld>
            <a:endParaRPr lang="en-AU"/>
          </a:p>
        </p:txBody>
      </p:sp>
    </p:spTree>
    <p:extLst>
      <p:ext uri="{BB962C8B-B14F-4D97-AF65-F5344CB8AC3E}">
        <p14:creationId xmlns:p14="http://schemas.microsoft.com/office/powerpoint/2010/main" val="955897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a:t>How can it happen?</a:t>
            </a:r>
            <a:endParaRPr lang="en-AU" noProof="0"/>
          </a:p>
        </p:txBody>
      </p:sp>
      <p:sp>
        <p:nvSpPr>
          <p:cNvPr id="3" name="Content Placeholder 2"/>
          <p:cNvSpPr>
            <a:spLocks noGrp="1"/>
          </p:cNvSpPr>
          <p:nvPr>
            <p:ph idx="1"/>
          </p:nvPr>
        </p:nvSpPr>
        <p:spPr/>
        <p:txBody>
          <a:bodyPr/>
          <a:lstStyle/>
          <a:p>
            <a:r>
              <a:rPr lang="en-AU" sz="3200" noProof="0"/>
              <a:t>Illegal activity – internal actor</a:t>
            </a:r>
          </a:p>
          <a:p>
            <a:pPr marL="457200" indent="-457200">
              <a:buFont typeface="Arial" panose="020B0604020202020204" pitchFamily="34" charset="0"/>
              <a:buChar char="•"/>
            </a:pPr>
            <a:r>
              <a:rPr lang="en-AU" sz="3200"/>
              <a:t>Employees accessing or disclosing personal information outside the requirements or authorisation of their employment.</a:t>
            </a:r>
            <a:endParaRPr lang="en-AU" sz="3200" noProof="0"/>
          </a:p>
          <a:p>
            <a:pPr marL="927100" lvl="3" indent="-457200"/>
            <a:r>
              <a:rPr lang="en-AU" sz="2800"/>
              <a:t>Taking personal information home on a computer or removable media</a:t>
            </a:r>
          </a:p>
          <a:p>
            <a:pPr marL="927100" lvl="3" indent="-457200"/>
            <a:r>
              <a:rPr lang="en-AU" sz="2800"/>
              <a:t>Emailing personal information</a:t>
            </a:r>
          </a:p>
          <a:p>
            <a:pPr marL="927100" lvl="3" indent="-457200"/>
            <a:r>
              <a:rPr lang="en-AU" sz="2800"/>
              <a:t>Posting personal information on social media</a:t>
            </a:r>
          </a:p>
        </p:txBody>
      </p:sp>
      <p:sp>
        <p:nvSpPr>
          <p:cNvPr id="4" name="Footer Placeholder 3"/>
          <p:cNvSpPr>
            <a:spLocks noGrp="1"/>
          </p:cNvSpPr>
          <p:nvPr>
            <p:ph type="ftr" sz="quarter" idx="10"/>
          </p:nvPr>
        </p:nvSpPr>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12</a:t>
            </a:fld>
            <a:endParaRPr lang="en-AU"/>
          </a:p>
        </p:txBody>
      </p:sp>
    </p:spTree>
    <p:extLst>
      <p:ext uri="{BB962C8B-B14F-4D97-AF65-F5344CB8AC3E}">
        <p14:creationId xmlns:p14="http://schemas.microsoft.com/office/powerpoint/2010/main" val="2450016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a:t>How can it happen?</a:t>
            </a:r>
            <a:endParaRPr lang="en-AU" noProof="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3200"/>
              <a:t>In May 2016 an article in Law360 reported on a study that found employees are the number-one contributor to private data breach incidents, with over half of companies surveyed reporting they have experienced a security incident because of a malicious or negligent employee.</a:t>
            </a:r>
          </a:p>
          <a:p>
            <a:endParaRPr lang="en-AU" sz="3200" noProof="0"/>
          </a:p>
          <a:p>
            <a:endParaRPr lang="en-AU" sz="3200"/>
          </a:p>
          <a:p>
            <a:r>
              <a:rPr lang="en-AU" sz="1600">
                <a:hlinkClick r:id="rId2"/>
              </a:rPr>
              <a:t>https://www.law360.com/articles/799293/employee-slip-ups-underlie-most-data-breaches-study-says</a:t>
            </a:r>
            <a:endParaRPr lang="en-AU" sz="1600" noProof="0"/>
          </a:p>
        </p:txBody>
      </p:sp>
      <p:sp>
        <p:nvSpPr>
          <p:cNvPr id="4" name="Footer Placeholder 3"/>
          <p:cNvSpPr>
            <a:spLocks noGrp="1"/>
          </p:cNvSpPr>
          <p:nvPr>
            <p:ph type="ftr" sz="quarter" idx="10"/>
          </p:nvPr>
        </p:nvSpPr>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13</a:t>
            </a:fld>
            <a:endParaRPr lang="en-AU"/>
          </a:p>
        </p:txBody>
      </p:sp>
    </p:spTree>
    <p:extLst>
      <p:ext uri="{BB962C8B-B14F-4D97-AF65-F5344CB8AC3E}">
        <p14:creationId xmlns:p14="http://schemas.microsoft.com/office/powerpoint/2010/main" val="3029628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428"/>
            <a:ext cx="10460832" cy="1348870"/>
          </a:xfrm>
        </p:spPr>
        <p:txBody>
          <a:bodyPr/>
          <a:lstStyle/>
          <a:p>
            <a:pPr lvl="0"/>
            <a:r>
              <a:rPr lang="en-AU" sz="3600"/>
              <a:t>Mandatory Data Retention</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565506373"/>
              </p:ext>
            </p:extLst>
          </p:nvPr>
        </p:nvGraphicFramePr>
        <p:xfrm>
          <a:off x="900112" y="1832768"/>
          <a:ext cx="10446545" cy="4187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 </a:t>
            </a:r>
            <a:fld id="{A1A3A419-46F7-4840-8C39-0FB8F6169D0F}" type="slidenum">
              <a:rPr lang="en-AU" smtClean="0"/>
              <a:pPr/>
              <a:t>14</a:t>
            </a:fld>
            <a:endParaRPr lang="en-AU"/>
          </a:p>
        </p:txBody>
      </p:sp>
    </p:spTree>
    <p:extLst>
      <p:ext uri="{BB962C8B-B14F-4D97-AF65-F5344CB8AC3E}">
        <p14:creationId xmlns:p14="http://schemas.microsoft.com/office/powerpoint/2010/main" val="414161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AU" sz="3600"/>
              <a:t>Mandatory Data Retention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70662197"/>
              </p:ext>
            </p:extLst>
          </p:nvPr>
        </p:nvGraphicFramePr>
        <p:xfrm>
          <a:off x="900112" y="1832768"/>
          <a:ext cx="10446545" cy="4187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15</a:t>
            </a:fld>
            <a:endParaRPr lang="en-AU"/>
          </a:p>
        </p:txBody>
      </p:sp>
    </p:spTree>
    <p:extLst>
      <p:ext uri="{BB962C8B-B14F-4D97-AF65-F5344CB8AC3E}">
        <p14:creationId xmlns:p14="http://schemas.microsoft.com/office/powerpoint/2010/main" val="203906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a:t>Data Retention – </a:t>
            </a:r>
            <a:r>
              <a:rPr lang="en-AU" sz="3600">
                <a:solidFill>
                  <a:schemeClr val="accent6"/>
                </a:solidFill>
                <a:latin typeface="Arial"/>
              </a:rPr>
              <a:t>What is and isn’t included?</a:t>
            </a:r>
            <a:r>
              <a:rPr lang="en-AU" sz="3600">
                <a:solidFill>
                  <a:schemeClr val="tx1"/>
                </a:solidFill>
                <a:latin typeface="Arial"/>
              </a:rPr>
              <a:t/>
            </a:r>
            <a:br>
              <a:rPr lang="en-AU" sz="3600">
                <a:solidFill>
                  <a:schemeClr val="tx1"/>
                </a:solidFill>
                <a:latin typeface="Arial"/>
              </a:rPr>
            </a:br>
            <a:endParaRPr lang="en-AU" sz="3600">
              <a:solidFill>
                <a:schemeClr val="tx1"/>
              </a:solidFill>
            </a:endParaRPr>
          </a:p>
        </p:txBody>
      </p:sp>
      <p:sp>
        <p:nvSpPr>
          <p:cNvPr id="3" name="Content Placeholder 2"/>
          <p:cNvSpPr>
            <a:spLocks noGrp="1"/>
          </p:cNvSpPr>
          <p:nvPr>
            <p:ph idx="1"/>
          </p:nvPr>
        </p:nvSpPr>
        <p:spPr/>
        <p:txBody>
          <a:bodyPr numCol="2"/>
          <a:lstStyle/>
          <a:p>
            <a:pPr marL="342900" indent="-342900">
              <a:buFont typeface="Arial" panose="020B0604020202020204" pitchFamily="34" charset="0"/>
              <a:buChar char="•"/>
            </a:pPr>
            <a:r>
              <a:rPr lang="en-AU" sz="1600">
                <a:solidFill>
                  <a:srgbClr val="111111"/>
                </a:solidFill>
                <a:latin typeface="Arial"/>
              </a:rPr>
              <a:t>What isn’t included?</a:t>
            </a:r>
          </a:p>
          <a:p>
            <a:pPr marL="342900" indent="-342900">
              <a:buFont typeface="Arial" panose="020B0604020202020204" pitchFamily="34" charset="0"/>
              <a:buChar char="•"/>
            </a:pPr>
            <a:r>
              <a:rPr lang="en-AU" sz="900">
                <a:solidFill>
                  <a:srgbClr val="111111"/>
                </a:solidFill>
                <a:latin typeface="Arial"/>
              </a:rPr>
              <a:t>Web browsing history.</a:t>
            </a:r>
          </a:p>
          <a:p>
            <a:pPr marL="342900" indent="-342900">
              <a:buFont typeface="Arial" panose="020B0604020202020204" pitchFamily="34" charset="0"/>
              <a:buChar char="•"/>
            </a:pPr>
            <a:r>
              <a:rPr lang="en-AU" sz="900">
                <a:solidFill>
                  <a:srgbClr val="111111"/>
                </a:solidFill>
                <a:latin typeface="Arial"/>
              </a:rPr>
              <a:t>The body or text of SMS messages.</a:t>
            </a:r>
          </a:p>
          <a:p>
            <a:pPr marL="342900" indent="-342900">
              <a:buFont typeface="Arial" panose="020B0604020202020204" pitchFamily="34" charset="0"/>
              <a:buChar char="•"/>
            </a:pPr>
            <a:r>
              <a:rPr lang="en-AU" sz="900">
                <a:solidFill>
                  <a:srgbClr val="111111"/>
                </a:solidFill>
                <a:latin typeface="Arial"/>
              </a:rPr>
              <a:t>The body and subject lines of emails.</a:t>
            </a:r>
          </a:p>
          <a:p>
            <a:pPr marL="342900" indent="-342900">
              <a:buFont typeface="Arial" panose="020B0604020202020204" pitchFamily="34" charset="0"/>
              <a:buChar char="•"/>
            </a:pPr>
            <a:r>
              <a:rPr lang="en-AU" sz="900">
                <a:solidFill>
                  <a:srgbClr val="111111"/>
                </a:solidFill>
                <a:latin typeface="Arial"/>
              </a:rPr>
              <a:t>Files attached to emails including photos or documents.</a:t>
            </a:r>
          </a:p>
          <a:p>
            <a:pPr marL="342900" indent="-342900">
              <a:buFont typeface="Arial" panose="020B0604020202020204" pitchFamily="34" charset="0"/>
              <a:buChar char="•"/>
            </a:pPr>
            <a:r>
              <a:rPr lang="en-AU" sz="900">
                <a:solidFill>
                  <a:srgbClr val="111111"/>
                </a:solidFill>
                <a:latin typeface="Arial"/>
              </a:rPr>
              <a:t>The audio of phone conversations.</a:t>
            </a:r>
          </a:p>
          <a:p>
            <a:pPr marL="342900" indent="-342900">
              <a:buFont typeface="Arial" panose="020B0604020202020204" pitchFamily="34" charset="0"/>
              <a:buChar char="•"/>
            </a:pPr>
            <a:r>
              <a:rPr lang="en-AU" sz="900">
                <a:solidFill>
                  <a:srgbClr val="111111"/>
                </a:solidFill>
                <a:latin typeface="Arial"/>
              </a:rPr>
              <a:t>The audio recordings of online or social media chats.</a:t>
            </a:r>
          </a:p>
          <a:p>
            <a:pPr marL="342900" indent="-342900">
              <a:buFont typeface="Arial" panose="020B0604020202020204" pitchFamily="34" charset="0"/>
              <a:buChar char="•"/>
            </a:pPr>
            <a:r>
              <a:rPr lang="en-AU" sz="900">
                <a:solidFill>
                  <a:srgbClr val="111111"/>
                </a:solidFill>
                <a:latin typeface="Arial"/>
              </a:rPr>
              <a:t>Continuous location tracking via mobile devices.</a:t>
            </a:r>
          </a:p>
          <a:p>
            <a:pPr marL="457200" indent="-457200">
              <a:buFont typeface="Arial" panose="020B0604020202020204" pitchFamily="34" charset="0"/>
              <a:buChar char="•"/>
            </a:pPr>
            <a:r>
              <a:rPr lang="en-AU" sz="1600">
                <a:solidFill>
                  <a:srgbClr val="111111"/>
                </a:solidFill>
                <a:latin typeface="Verdana"/>
              </a:rPr>
              <a:t>What will be kept for a minimum of two years?</a:t>
            </a:r>
            <a:endParaRPr lang="en-AU" sz="1600">
              <a:solidFill>
                <a:schemeClr val="tx1"/>
              </a:solidFill>
              <a:latin typeface="Verdana"/>
            </a:endParaRPr>
          </a:p>
          <a:p>
            <a:pPr marL="457200" indent="-457200">
              <a:buFont typeface="Arial" panose="020B0604020202020204" pitchFamily="34" charset="0"/>
              <a:buChar char="•"/>
            </a:pPr>
            <a:r>
              <a:rPr lang="en-AU" sz="900">
                <a:solidFill>
                  <a:srgbClr val="111111"/>
                </a:solidFill>
                <a:latin typeface="Arial"/>
              </a:rPr>
              <a:t>Phone calls</a:t>
            </a:r>
            <a:endParaRPr lang="en-AU" sz="900">
              <a:solidFill>
                <a:schemeClr val="tx1"/>
              </a:solidFill>
              <a:latin typeface="Arial"/>
            </a:endParaRPr>
          </a:p>
          <a:p>
            <a:pPr marL="457200" indent="-457200">
              <a:buFont typeface="Arial" panose="020B0604020202020204" pitchFamily="34" charset="0"/>
              <a:buChar char="•"/>
            </a:pPr>
            <a:r>
              <a:rPr lang="en-AU" sz="900">
                <a:solidFill>
                  <a:srgbClr val="111111"/>
                </a:solidFill>
                <a:latin typeface="Arial"/>
              </a:rPr>
              <a:t>Incoming caller identification.</a:t>
            </a:r>
            <a:endParaRPr lang="en-AU" sz="900">
              <a:solidFill>
                <a:schemeClr val="tx1"/>
              </a:solidFill>
              <a:latin typeface="Arial"/>
            </a:endParaRPr>
          </a:p>
          <a:p>
            <a:pPr marL="457200" indent="-457200">
              <a:buFont typeface="Arial" panose="020B0604020202020204" pitchFamily="34" charset="0"/>
              <a:buChar char="•"/>
            </a:pPr>
            <a:r>
              <a:rPr lang="en-AU" sz="900">
                <a:solidFill>
                  <a:srgbClr val="111111"/>
                </a:solidFill>
                <a:latin typeface="Arial"/>
              </a:rPr>
              <a:t>Outgoing caller identification.</a:t>
            </a:r>
            <a:endParaRPr lang="en-AU" sz="900">
              <a:solidFill>
                <a:schemeClr val="tx1"/>
              </a:solidFill>
              <a:latin typeface="Arial"/>
            </a:endParaRPr>
          </a:p>
          <a:p>
            <a:pPr marL="457200" indent="-457200">
              <a:buFont typeface="Arial" panose="020B0604020202020204" pitchFamily="34" charset="0"/>
              <a:buChar char="•"/>
            </a:pPr>
            <a:r>
              <a:rPr lang="en-AU" sz="900">
                <a:solidFill>
                  <a:srgbClr val="111111"/>
                </a:solidFill>
                <a:latin typeface="Arial"/>
              </a:rPr>
              <a:t>The time, date and duration of the phone call.</a:t>
            </a:r>
            <a:endParaRPr lang="en-AU" sz="900">
              <a:solidFill>
                <a:schemeClr val="tx1"/>
              </a:solidFill>
              <a:latin typeface="Arial"/>
            </a:endParaRPr>
          </a:p>
          <a:p>
            <a:pPr marL="457200" indent="-457200">
              <a:buFont typeface="Arial" panose="020B0604020202020204" pitchFamily="34" charset="0"/>
              <a:buChar char="•"/>
            </a:pPr>
            <a:endParaRPr lang="en-AU" sz="900">
              <a:solidFill>
                <a:schemeClr val="tx1"/>
              </a:solidFill>
              <a:latin typeface="Verdana"/>
            </a:endParaRPr>
          </a:p>
          <a:p>
            <a:pPr marL="457200" indent="-457200">
              <a:buFont typeface="Arial" panose="020B0604020202020204" pitchFamily="34" charset="0"/>
              <a:buChar char="•"/>
            </a:pPr>
            <a:endParaRPr lang="en-AU" sz="900">
              <a:solidFill>
                <a:srgbClr val="111111"/>
              </a:solidFill>
              <a:latin typeface="Arial"/>
            </a:endParaRPr>
          </a:p>
          <a:p>
            <a:pPr marL="457200" indent="-457200">
              <a:buFont typeface="Arial" panose="020B0604020202020204" pitchFamily="34" charset="0"/>
              <a:buChar char="•"/>
            </a:pPr>
            <a:endParaRPr lang="en-AU" sz="900">
              <a:solidFill>
                <a:srgbClr val="111111"/>
              </a:solidFill>
              <a:latin typeface="Arial"/>
            </a:endParaRPr>
          </a:p>
          <a:p>
            <a:pPr marL="457200" indent="-457200">
              <a:buFont typeface="Arial" panose="020B0604020202020204" pitchFamily="34" charset="0"/>
              <a:buChar char="•"/>
            </a:pPr>
            <a:endParaRPr lang="en-AU" sz="900">
              <a:solidFill>
                <a:srgbClr val="111111"/>
              </a:solidFill>
              <a:latin typeface="Arial"/>
            </a:endParaRPr>
          </a:p>
          <a:p>
            <a:pPr marL="457200" indent="-457200">
              <a:buFont typeface="Arial" panose="020B0604020202020204" pitchFamily="34" charset="0"/>
              <a:buChar char="•"/>
            </a:pPr>
            <a:endParaRPr lang="en-AU" sz="900">
              <a:solidFill>
                <a:srgbClr val="111111"/>
              </a:solidFill>
              <a:latin typeface="Arial"/>
            </a:endParaRPr>
          </a:p>
          <a:p>
            <a:pPr marL="457200" indent="-457200">
              <a:buFont typeface="Arial" panose="020B0604020202020204" pitchFamily="34" charset="0"/>
              <a:buChar char="•"/>
            </a:pPr>
            <a:endParaRPr lang="en-AU" sz="900">
              <a:solidFill>
                <a:srgbClr val="111111"/>
              </a:solidFill>
              <a:latin typeface="Arial"/>
            </a:endParaRPr>
          </a:p>
          <a:p>
            <a:pPr marL="457200" indent="-457200">
              <a:buFont typeface="Arial" panose="020B0604020202020204" pitchFamily="34" charset="0"/>
              <a:buChar char="•"/>
            </a:pPr>
            <a:endParaRPr lang="en-AU" sz="900">
              <a:solidFill>
                <a:srgbClr val="111111"/>
              </a:solidFill>
              <a:latin typeface="Arial"/>
            </a:endParaRPr>
          </a:p>
          <a:p>
            <a:pPr marL="457200" indent="-457200">
              <a:buFont typeface="Arial" panose="020B0604020202020204" pitchFamily="34" charset="0"/>
              <a:buChar char="•"/>
            </a:pPr>
            <a:r>
              <a:rPr lang="en-AU" sz="900">
                <a:solidFill>
                  <a:srgbClr val="111111"/>
                </a:solidFill>
                <a:latin typeface="Arial"/>
              </a:rPr>
              <a:t>The status of a mobile device, for example, if it is lost, stolen or on roaming.</a:t>
            </a:r>
            <a:endParaRPr lang="en-AU" sz="900">
              <a:solidFill>
                <a:schemeClr val="tx1"/>
              </a:solidFill>
              <a:latin typeface="Arial"/>
            </a:endParaRPr>
          </a:p>
          <a:p>
            <a:pPr marL="457200" indent="-457200">
              <a:buFont typeface="Arial" panose="020B0604020202020204" pitchFamily="34" charset="0"/>
              <a:buChar char="•"/>
            </a:pPr>
            <a:r>
              <a:rPr lang="en-AU" sz="900">
                <a:solidFill>
                  <a:srgbClr val="111111"/>
                </a:solidFill>
                <a:latin typeface="Arial"/>
              </a:rPr>
              <a:t>The location of the device at the beginning and the end of the phone call.</a:t>
            </a:r>
            <a:endParaRPr lang="en-AU" sz="900">
              <a:solidFill>
                <a:schemeClr val="tx1"/>
              </a:solidFill>
              <a:latin typeface="Arial"/>
            </a:endParaRPr>
          </a:p>
          <a:p>
            <a:pPr marL="457200" indent="-457200">
              <a:buFont typeface="Arial" panose="020B0604020202020204" pitchFamily="34" charset="0"/>
              <a:buChar char="•"/>
            </a:pPr>
            <a:r>
              <a:rPr lang="en-AU" sz="900">
                <a:solidFill>
                  <a:srgbClr val="111111"/>
                </a:solidFill>
                <a:latin typeface="Arial"/>
              </a:rPr>
              <a:t>forwarding.</a:t>
            </a:r>
            <a:endParaRPr lang="en-AU" sz="900">
              <a:solidFill>
                <a:schemeClr val="tx1"/>
              </a:solidFill>
              <a:latin typeface="Arial"/>
            </a:endParaRPr>
          </a:p>
          <a:p>
            <a:pPr marL="457200" indent="-457200">
              <a:buFont typeface="Arial" panose="020B0604020202020204" pitchFamily="34" charset="0"/>
              <a:buChar char="•"/>
            </a:pPr>
            <a:r>
              <a:rPr lang="en-AU" sz="900">
                <a:solidFill>
                  <a:srgbClr val="111111"/>
                </a:solidFill>
                <a:latin typeface="Arial"/>
              </a:rPr>
              <a:t>The unique identifier number assigned to a particular mobile phone device. Internet (if these services are provided by an Australian operator)</a:t>
            </a:r>
            <a:endParaRPr lang="en-AU" sz="900">
              <a:solidFill>
                <a:schemeClr val="tx1"/>
              </a:solidFill>
              <a:latin typeface="Arial"/>
            </a:endParaRPr>
          </a:p>
          <a:p>
            <a:pPr marL="457200" indent="-457200">
              <a:buFont typeface="Arial" panose="020B0604020202020204" pitchFamily="34" charset="0"/>
              <a:buChar char="•"/>
            </a:pPr>
            <a:r>
              <a:rPr lang="en-AU" sz="900">
                <a:solidFill>
                  <a:srgbClr val="111111"/>
                </a:solidFill>
                <a:latin typeface="Arial"/>
              </a:rPr>
              <a:t>Email address.</a:t>
            </a:r>
            <a:endParaRPr lang="en-AU" sz="900">
              <a:solidFill>
                <a:schemeClr val="tx1"/>
              </a:solidFill>
              <a:latin typeface="Arial"/>
            </a:endParaRPr>
          </a:p>
          <a:p>
            <a:pPr marL="457200" indent="-457200">
              <a:buFont typeface="Arial" panose="020B0604020202020204" pitchFamily="34" charset="0"/>
              <a:buChar char="•"/>
            </a:pPr>
            <a:r>
              <a:rPr lang="en-AU" sz="900">
                <a:solidFill>
                  <a:srgbClr val="111111"/>
                </a:solidFill>
                <a:latin typeface="Arial"/>
              </a:rPr>
              <a:t>Information about what features were used on any particular call such as call waiting or call</a:t>
            </a:r>
          </a:p>
          <a:p>
            <a:pPr marL="457200" indent="-457200">
              <a:buFont typeface="Arial" panose="020B0604020202020204" pitchFamily="34" charset="0"/>
              <a:buChar char="•"/>
            </a:pPr>
            <a:r>
              <a:rPr lang="en-AU" sz="900">
                <a:solidFill>
                  <a:srgbClr val="111111"/>
                </a:solidFill>
                <a:latin typeface="Arial"/>
              </a:rPr>
              <a:t>The time, date, size and recipients of emails.</a:t>
            </a:r>
            <a:endParaRPr lang="en-AU" sz="900">
              <a:solidFill>
                <a:schemeClr val="tx1"/>
              </a:solidFill>
              <a:latin typeface="Arial"/>
            </a:endParaRPr>
          </a:p>
          <a:p>
            <a:pPr marL="457200" indent="-457200">
              <a:buFont typeface="Arial" panose="020B0604020202020204" pitchFamily="34" charset="0"/>
              <a:buChar char="•"/>
            </a:pPr>
            <a:r>
              <a:rPr lang="en-AU" sz="900">
                <a:solidFill>
                  <a:srgbClr val="111111"/>
                </a:solidFill>
                <a:latin typeface="Arial"/>
              </a:rPr>
              <a:t>The file type and size of any attachments sent or received with emails.</a:t>
            </a:r>
            <a:endParaRPr lang="en-AU" sz="900" b="1">
              <a:solidFill>
                <a:schemeClr val="tx1"/>
              </a:solidFill>
              <a:latin typeface="Times New Roman"/>
            </a:endParaRPr>
          </a:p>
          <a:p>
            <a:pPr marL="457200" indent="-457200">
              <a:buFont typeface="Arial" panose="020B0604020202020204" pitchFamily="34" charset="0"/>
              <a:buChar char="•"/>
            </a:pPr>
            <a:r>
              <a:rPr lang="en-AU" sz="900">
                <a:solidFill>
                  <a:srgbClr val="111111"/>
                </a:solidFill>
                <a:latin typeface="Arial"/>
              </a:rPr>
              <a:t>Online chat time, date and the identity of those on the chat.</a:t>
            </a:r>
          </a:p>
          <a:p>
            <a:pPr marL="457200" indent="-457200">
              <a:buFont typeface="Arial" panose="020B0604020202020204" pitchFamily="34" charset="0"/>
              <a:buChar char="•"/>
            </a:pPr>
            <a:r>
              <a:rPr lang="en-AU" sz="900">
                <a:solidFill>
                  <a:srgbClr val="111111"/>
                </a:solidFill>
                <a:latin typeface="Arial"/>
              </a:rPr>
              <a:t>Details about internet usage including how much bandwidth the internet service provides.</a:t>
            </a:r>
          </a:p>
          <a:p>
            <a:pPr marL="457200" indent="-457200">
              <a:buFont typeface="Arial" panose="020B0604020202020204" pitchFamily="34" charset="0"/>
              <a:buChar char="•"/>
            </a:pPr>
            <a:r>
              <a:rPr lang="en-AU" sz="900">
                <a:solidFill>
                  <a:srgbClr val="111111"/>
                </a:solidFill>
              </a:rPr>
              <a:t>How many uploads/downloads made and the size of each one.</a:t>
            </a:r>
          </a:p>
          <a:p>
            <a:pPr marL="457200" indent="-457200">
              <a:buFont typeface="Arial" panose="020B0604020202020204" pitchFamily="34" charset="0"/>
              <a:buChar char="•"/>
            </a:pPr>
            <a:r>
              <a:rPr lang="en-AU" sz="900">
                <a:solidFill>
                  <a:srgbClr val="111111"/>
                </a:solidFill>
              </a:rPr>
              <a:t>Details about what technology enabled each communication i.e. ADSL, </a:t>
            </a:r>
            <a:r>
              <a:rPr lang="en-AU" sz="900" err="1">
                <a:solidFill>
                  <a:srgbClr val="111111"/>
                </a:solidFill>
              </a:rPr>
              <a:t>wifi</a:t>
            </a:r>
            <a:r>
              <a:rPr lang="en-AU" sz="900">
                <a:solidFill>
                  <a:srgbClr val="111111"/>
                </a:solidFill>
              </a:rPr>
              <a:t>, cable internet.</a:t>
            </a:r>
          </a:p>
          <a:p>
            <a:pPr marL="457200" indent="-457200">
              <a:buFont typeface="Arial" panose="020B0604020202020204" pitchFamily="34" charset="0"/>
              <a:buChar char="•"/>
            </a:pPr>
            <a:r>
              <a:rPr lang="en-AU" sz="900">
                <a:solidFill>
                  <a:srgbClr val="111111"/>
                </a:solidFill>
              </a:rPr>
              <a:t>Account details held by the ISP or telco provider; including when the account was activated or suspended.</a:t>
            </a:r>
          </a:p>
          <a:p>
            <a:pPr marL="457200" lvl="1" indent="-457200">
              <a:buFont typeface="Arial" panose="020B0604020202020204" pitchFamily="34" charset="0"/>
              <a:buChar char="•"/>
            </a:pPr>
            <a:endParaRPr lang="en-AU" sz="1600" i="1"/>
          </a:p>
          <a:p>
            <a:pPr marL="457200" indent="-457200">
              <a:buFont typeface="Arial" panose="020B0604020202020204" pitchFamily="34" charset="0"/>
              <a:buChar char="•"/>
            </a:pPr>
            <a:endParaRPr lang="en-AU" sz="2800"/>
          </a:p>
          <a:p>
            <a:pPr marL="457200" indent="-457200">
              <a:buFont typeface="Arial" panose="020B0604020202020204" pitchFamily="34" charset="0"/>
              <a:buChar char="•"/>
            </a:pPr>
            <a:endParaRPr lang="en-AU" sz="28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16</a:t>
            </a:fld>
            <a:endParaRPr lang="en-AU"/>
          </a:p>
        </p:txBody>
      </p:sp>
    </p:spTree>
    <p:extLst>
      <p:ext uri="{BB962C8B-B14F-4D97-AF65-F5344CB8AC3E}">
        <p14:creationId xmlns:p14="http://schemas.microsoft.com/office/powerpoint/2010/main" val="403941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Mandatory Data Retention- Problems to Consider</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sz="3200"/>
              <a:t>The regime is complex and difficult to interpret even for specialists in the telecommunications sector.</a:t>
            </a:r>
          </a:p>
          <a:p>
            <a:pPr marL="457200" indent="-457200">
              <a:buFont typeface="Arial" panose="020B0604020202020204" pitchFamily="34" charset="0"/>
              <a:buChar char="•"/>
            </a:pPr>
            <a:r>
              <a:rPr lang="en-AU" sz="3200"/>
              <a:t>How will the Internet of Things interact with the regime (</a:t>
            </a:r>
            <a:r>
              <a:rPr lang="en-AU" sz="3200" err="1"/>
              <a:t>eg</a:t>
            </a:r>
            <a:r>
              <a:rPr lang="en-AU" sz="3200"/>
              <a:t> how will data be collected)?</a:t>
            </a:r>
          </a:p>
          <a:p>
            <a:pPr marL="457200" indent="-457200">
              <a:buFont typeface="Arial" panose="020B0604020202020204" pitchFamily="34" charset="0"/>
              <a:buChar char="•"/>
            </a:pPr>
            <a:r>
              <a:rPr lang="en-AU" sz="3200"/>
              <a:t>What about all the data generated in Australia not held by Australian ISPs (</a:t>
            </a:r>
            <a:r>
              <a:rPr lang="en-AU" sz="3200" err="1"/>
              <a:t>eg</a:t>
            </a:r>
            <a:r>
              <a:rPr lang="en-AU" sz="3200"/>
              <a:t> google, </a:t>
            </a:r>
            <a:r>
              <a:rPr lang="en-AU" sz="3200" err="1"/>
              <a:t>gmail</a:t>
            </a:r>
            <a:r>
              <a:rPr lang="en-AU" sz="3200"/>
              <a:t>, skype </a:t>
            </a:r>
            <a:r>
              <a:rPr lang="en-AU" sz="3200" err="1"/>
              <a:t>etc</a:t>
            </a:r>
            <a:r>
              <a:rPr lang="en-AU" sz="3200"/>
              <a:t>)</a:t>
            </a:r>
          </a:p>
          <a:p>
            <a:pPr marL="457200" indent="-457200">
              <a:buFont typeface="Arial" panose="020B0604020202020204" pitchFamily="34" charset="0"/>
              <a:buChar char="•"/>
            </a:pPr>
            <a:r>
              <a:rPr lang="en-AU" sz="3200"/>
              <a:t>When in doubt, ISPs will “over-retain” data.</a:t>
            </a:r>
          </a:p>
          <a:p>
            <a:pPr marL="457200" indent="-457200">
              <a:buFont typeface="Arial" panose="020B0604020202020204" pitchFamily="34" charset="0"/>
              <a:buChar char="•"/>
            </a:pPr>
            <a:r>
              <a:rPr lang="en-AU" sz="3200"/>
              <a:t>Possibility of meta-data being used in civil cases.</a:t>
            </a:r>
          </a:p>
          <a:p>
            <a:endParaRPr lang="en-AU"/>
          </a:p>
          <a:p>
            <a:pPr marL="457200" indent="-457200">
              <a:buFont typeface="Arial" panose="020B0604020202020204" pitchFamily="34" charset="0"/>
              <a:buChar char="•"/>
            </a:pPr>
            <a:endParaRPr lang="en-AU"/>
          </a:p>
        </p:txBody>
      </p:sp>
      <p:sp>
        <p:nvSpPr>
          <p:cNvPr id="7" name="Footer Placeholder 6"/>
          <p:cNvSpPr>
            <a:spLocks noGrp="1"/>
          </p:cNvSpPr>
          <p:nvPr>
            <p:ph type="ftr" sz="quarter" idx="10"/>
          </p:nvPr>
        </p:nvSpPr>
        <p:spPr/>
        <p:txBody>
          <a:bodyPr/>
          <a:lstStyle/>
          <a:p>
            <a:r>
              <a:rPr lang="en-AU"/>
              <a:t>How to manage online risk | 9 March 2017 |</a:t>
            </a:r>
          </a:p>
        </p:txBody>
      </p:sp>
      <p:sp>
        <p:nvSpPr>
          <p:cNvPr id="4" name="Slide Number Placeholder 3"/>
          <p:cNvSpPr>
            <a:spLocks noGrp="1"/>
          </p:cNvSpPr>
          <p:nvPr>
            <p:ph type="sldNum" sz="quarter" idx="11"/>
          </p:nvPr>
        </p:nvSpPr>
        <p:spPr/>
        <p:txBody>
          <a:bodyPr/>
          <a:lstStyle/>
          <a:p>
            <a:r>
              <a:rPr lang="en-AU"/>
              <a:t>Page </a:t>
            </a:r>
            <a:fld id="{A1A3A419-46F7-4840-8C39-0FB8F6169D0F}" type="slidenum">
              <a:rPr lang="en-AU" smtClean="0"/>
              <a:pPr/>
              <a:t>17</a:t>
            </a:fld>
            <a:endParaRPr lang="en-AU"/>
          </a:p>
        </p:txBody>
      </p:sp>
    </p:spTree>
    <p:extLst>
      <p:ext uri="{BB962C8B-B14F-4D97-AF65-F5344CB8AC3E}">
        <p14:creationId xmlns:p14="http://schemas.microsoft.com/office/powerpoint/2010/main" val="3001259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AU" sz="3600"/>
              <a:t>Mandatory Data Breach Notification</a:t>
            </a:r>
          </a:p>
        </p:txBody>
      </p:sp>
      <p:sp>
        <p:nvSpPr>
          <p:cNvPr id="3" name="Content Placeholder 2"/>
          <p:cNvSpPr>
            <a:spLocks noGrp="1"/>
          </p:cNvSpPr>
          <p:nvPr>
            <p:ph idx="1"/>
          </p:nvPr>
        </p:nvSpPr>
        <p:spPr/>
        <p:txBody>
          <a:bodyPr/>
          <a:lstStyle/>
          <a:p>
            <a:endParaRPr lang="en-AU" sz="2000"/>
          </a:p>
          <a:p>
            <a:pPr marL="457200" lvl="1" indent="-457200">
              <a:buFont typeface="Arial" panose="020B0604020202020204" pitchFamily="34" charset="0"/>
              <a:buChar char="•"/>
            </a:pPr>
            <a:endParaRPr lang="en-AU" sz="700">
              <a:solidFill>
                <a:srgbClr val="111111"/>
              </a:solidFill>
              <a:latin typeface="Verdana"/>
            </a:endParaRPr>
          </a:p>
          <a:p>
            <a:pPr marL="457200" indent="-457200">
              <a:buFont typeface="Arial" panose="020B0604020202020204" pitchFamily="34" charset="0"/>
              <a:buChar char="•"/>
            </a:pPr>
            <a:r>
              <a:rPr lang="en-AU" sz="2800"/>
              <a:t>Privacy Amendment (Notifiable Data Breaches) Act 2017 (</a:t>
            </a:r>
            <a:r>
              <a:rPr lang="en-AU" sz="2800" err="1"/>
              <a:t>Cth</a:t>
            </a:r>
            <a:r>
              <a:rPr lang="en-AU" sz="2800"/>
              <a:t>)</a:t>
            </a:r>
            <a:endParaRPr lang="en-AU" sz="2800">
              <a:solidFill>
                <a:schemeClr val="tx1"/>
              </a:solidFill>
            </a:endParaRPr>
          </a:p>
          <a:p>
            <a:pPr marL="457200" lvl="1" indent="-457200">
              <a:buFont typeface="Arial" panose="020B0604020202020204" pitchFamily="34" charset="0"/>
              <a:buChar char="•"/>
            </a:pPr>
            <a:r>
              <a:rPr lang="en-AU" sz="2000"/>
              <a:t>Amends the Privacy Act 1988 to require agencies, organisations and certain other entities to provide notice to the Australian Information Commissioner and affected individuals of an eligible data breach.</a:t>
            </a:r>
          </a:p>
          <a:p>
            <a:pPr marL="457200" lvl="1" indent="-457200">
              <a:buFont typeface="Arial" panose="020B0604020202020204" pitchFamily="34" charset="0"/>
              <a:buChar char="•"/>
            </a:pPr>
            <a:r>
              <a:rPr lang="en-AU" sz="2000"/>
              <a:t>Will commence sometime between now and February 2018.</a:t>
            </a:r>
          </a:p>
          <a:p>
            <a:pPr marL="457200" lvl="1" indent="-457200">
              <a:buFont typeface="Arial" panose="020B0604020202020204" pitchFamily="34" charset="0"/>
              <a:buChar char="•"/>
            </a:pPr>
            <a:r>
              <a:rPr lang="en-AU" sz="2000"/>
              <a:t>Applies to organisations already subject to the Privacy Act (</a:t>
            </a:r>
            <a:r>
              <a:rPr lang="en-AU" sz="2000" err="1"/>
              <a:t>ie</a:t>
            </a:r>
            <a:r>
              <a:rPr lang="en-AU" sz="2000"/>
              <a:t> turnover in excess of $3 million).</a:t>
            </a:r>
          </a:p>
          <a:p>
            <a:pPr marL="457200" lvl="1" indent="-457200">
              <a:buFont typeface="Arial" panose="020B0604020202020204" pitchFamily="34" charset="0"/>
              <a:buChar char="•"/>
            </a:pPr>
            <a:r>
              <a:rPr lang="en-AU" sz="2000"/>
              <a:t>Makes mandatory what many organisations have started to do voluntarily (</a:t>
            </a:r>
            <a:r>
              <a:rPr lang="en-AU" sz="2000" err="1"/>
              <a:t>eg</a:t>
            </a:r>
            <a:r>
              <a:rPr lang="en-AU" sz="2000"/>
              <a:t> Australian Red Cross).</a:t>
            </a:r>
          </a:p>
          <a:p>
            <a:pPr marL="457200" lvl="1" indent="-457200">
              <a:buFont typeface="Arial" panose="020B0604020202020204" pitchFamily="34" charset="0"/>
              <a:buChar char="•"/>
            </a:pPr>
            <a:endParaRPr lang="en-AU" sz="2000"/>
          </a:p>
          <a:p>
            <a:pPr marL="457200" lvl="1" indent="-457200">
              <a:buFont typeface="Arial" panose="020B0604020202020204" pitchFamily="34" charset="0"/>
              <a:buChar char="•"/>
            </a:pPr>
            <a:endParaRPr lang="en-AU" sz="1500"/>
          </a:p>
          <a:p>
            <a:pPr marL="457200" lvl="1" indent="-457200">
              <a:buFont typeface="Arial" panose="020B0604020202020204" pitchFamily="34" charset="0"/>
              <a:buChar char="•"/>
            </a:pPr>
            <a:endParaRPr lang="en-AU" sz="1500"/>
          </a:p>
          <a:p>
            <a:pPr marL="457200" lvl="1" indent="-457200">
              <a:buFont typeface="Arial" panose="020B0604020202020204" pitchFamily="34" charset="0"/>
              <a:buChar char="•"/>
            </a:pPr>
            <a:endParaRPr lang="en-AU" sz="1500"/>
          </a:p>
          <a:p>
            <a:pPr marL="457200" indent="-457200">
              <a:buFont typeface="Arial" panose="020B0604020202020204" pitchFamily="34" charset="0"/>
              <a:buChar char="•"/>
            </a:pPr>
            <a:endParaRPr lang="en-AU" sz="2800"/>
          </a:p>
          <a:p>
            <a:pPr marL="457200" indent="-457200">
              <a:buFont typeface="Arial" panose="020B0604020202020204" pitchFamily="34" charset="0"/>
              <a:buChar char="•"/>
            </a:pPr>
            <a:endParaRPr lang="en-AU" sz="28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18</a:t>
            </a:fld>
            <a:endParaRPr lang="en-AU"/>
          </a:p>
        </p:txBody>
      </p:sp>
    </p:spTree>
    <p:extLst>
      <p:ext uri="{BB962C8B-B14F-4D97-AF65-F5344CB8AC3E}">
        <p14:creationId xmlns:p14="http://schemas.microsoft.com/office/powerpoint/2010/main" val="160978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AU" sz="3600"/>
              <a:t>Mandatory Data Breach Notification</a:t>
            </a:r>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endParaRPr lang="en-AU" sz="700"/>
          </a:p>
          <a:p>
            <a:pPr marL="342900" lvl="1" indent="-342900">
              <a:buFont typeface="Arial" panose="020B0604020202020204" pitchFamily="34" charset="0"/>
              <a:buChar char="•"/>
            </a:pPr>
            <a:r>
              <a:rPr lang="en-AU" sz="2000">
                <a:latin typeface="Arial"/>
              </a:rPr>
              <a:t>A data breach is unauthorised access to or disclosure of personal information, including the loss of personal information that is likely to give rise to unauthorised access or unauthorised disclosure.</a:t>
            </a:r>
          </a:p>
          <a:p>
            <a:pPr marL="285750" lvl="1" indent="-285750">
              <a:buFont typeface="Arial" panose="020B0604020202020204" pitchFamily="34" charset="0"/>
              <a:buChar char="•"/>
            </a:pPr>
            <a:r>
              <a:rPr lang="en-AU" sz="2000"/>
              <a:t>It is an "eligible data breach" if a reasonable person would conclude that there is a likely risk of serious harm to any of the affected individuals.</a:t>
            </a:r>
          </a:p>
          <a:p>
            <a:pPr marL="285750" lvl="1" indent="-285750">
              <a:buFont typeface="Arial" panose="020B0604020202020204" pitchFamily="34" charset="0"/>
              <a:buChar char="•"/>
            </a:pPr>
            <a:r>
              <a:rPr lang="en-AU" sz="2000"/>
              <a:t>Serious harm includes serious physical, psychological, emotional, economic and financial harm as well as serious harm to reputation.</a:t>
            </a:r>
          </a:p>
          <a:p>
            <a:pPr marL="285750" lvl="1" indent="-285750">
              <a:buFont typeface="Arial" panose="020B0604020202020204" pitchFamily="34" charset="0"/>
              <a:buChar char="•"/>
            </a:pPr>
            <a:r>
              <a:rPr lang="en-AU" sz="2000"/>
              <a:t>If an entity suspects an eligible data breach has occurred, it must undertake an assessment of the relevant circumstances.</a:t>
            </a:r>
          </a:p>
          <a:p>
            <a:pPr marL="285750" lvl="1" indent="-285750">
              <a:buFont typeface="Arial" panose="020B0604020202020204" pitchFamily="34" charset="0"/>
              <a:buChar char="•"/>
            </a:pPr>
            <a:r>
              <a:rPr lang="en-AU" sz="2000"/>
              <a:t>If there is a data breach and action is taken and there is no unauthorised access to or unauthorised disclosure of personal information or no serious harm, then not an eligible breach.</a:t>
            </a:r>
          </a:p>
          <a:p>
            <a:pPr marL="285750" lvl="1" indent="-285750">
              <a:buFont typeface="Arial" panose="020B0604020202020204" pitchFamily="34" charset="0"/>
              <a:buChar char="•"/>
            </a:pPr>
            <a:endParaRPr lang="en-AU" sz="2000"/>
          </a:p>
          <a:p>
            <a:pPr marL="285750" lvl="1" indent="-285750">
              <a:buFont typeface="Arial" panose="020B0604020202020204" pitchFamily="34" charset="0"/>
              <a:buChar char="•"/>
            </a:pPr>
            <a:endParaRPr lang="en-AU" sz="2000"/>
          </a:p>
          <a:p>
            <a:pPr lvl="1"/>
            <a:endParaRPr lang="en-AU" sz="1500"/>
          </a:p>
          <a:p>
            <a:pPr marL="457200" lvl="1" indent="-457200">
              <a:buFont typeface="Arial" panose="020B0604020202020204" pitchFamily="34" charset="0"/>
              <a:buChar char="•"/>
            </a:pPr>
            <a:endParaRPr lang="en-AU" sz="1500"/>
          </a:p>
          <a:p>
            <a:pPr marL="457200" lvl="1" indent="-457200">
              <a:buFont typeface="Arial" panose="020B0604020202020204" pitchFamily="34" charset="0"/>
              <a:buChar char="•"/>
            </a:pPr>
            <a:endParaRPr lang="en-AU" sz="200"/>
          </a:p>
          <a:p>
            <a:pPr marL="457200" indent="-457200">
              <a:buFont typeface="Arial" panose="020B0604020202020204" pitchFamily="34" charset="0"/>
              <a:buChar char="•"/>
            </a:pPr>
            <a:endParaRPr lang="en-AU" sz="1500"/>
          </a:p>
          <a:p>
            <a:pPr marL="457200" indent="-457200">
              <a:buFont typeface="Arial" panose="020B0604020202020204" pitchFamily="34" charset="0"/>
              <a:buChar char="•"/>
            </a:pPr>
            <a:endParaRPr lang="en-AU" sz="28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19</a:t>
            </a:fld>
            <a:endParaRPr lang="en-AU"/>
          </a:p>
        </p:txBody>
      </p:sp>
    </p:spTree>
    <p:extLst>
      <p:ext uri="{BB962C8B-B14F-4D97-AF65-F5344CB8AC3E}">
        <p14:creationId xmlns:p14="http://schemas.microsoft.com/office/powerpoint/2010/main" val="94438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AU" sz="3600"/>
              <a:t>Privacy</a:t>
            </a:r>
          </a:p>
        </p:txBody>
      </p:sp>
      <p:sp>
        <p:nvSpPr>
          <p:cNvPr id="3" name="Content Placeholder 2"/>
          <p:cNvSpPr>
            <a:spLocks noGrp="1"/>
          </p:cNvSpPr>
          <p:nvPr>
            <p:ph idx="1"/>
          </p:nvPr>
        </p:nvSpPr>
        <p:spPr/>
        <p:txBody>
          <a:bodyPr/>
          <a:lstStyle/>
          <a:p>
            <a:r>
              <a:rPr lang="en-US" sz="3200"/>
              <a:t>Australian Privacy Principles</a:t>
            </a:r>
          </a:p>
          <a:p>
            <a:pPr marL="457200" indent="-457200">
              <a:buFont typeface="Arial" panose="020B0604020202020204" pitchFamily="34" charset="0"/>
              <a:buChar char="•"/>
            </a:pPr>
            <a:r>
              <a:rPr lang="en-US" sz="2800"/>
              <a:t>If revenue over $3 million.</a:t>
            </a:r>
          </a:p>
          <a:p>
            <a:pPr marL="457200" indent="-457200">
              <a:buFont typeface="Arial" panose="020B0604020202020204" pitchFamily="34" charset="0"/>
              <a:buChar char="•"/>
            </a:pPr>
            <a:r>
              <a:rPr lang="en-US" sz="2800"/>
              <a:t>APP 11: must take reasonable steps to protect personal information from misuse, interference and loss and from </a:t>
            </a:r>
            <a:r>
              <a:rPr lang="en-US" sz="2800" err="1"/>
              <a:t>unauthorised</a:t>
            </a:r>
            <a:r>
              <a:rPr lang="en-US" sz="2800"/>
              <a:t> access, modification or disclosure.</a:t>
            </a:r>
          </a:p>
          <a:p>
            <a:pPr marL="457200" indent="-457200">
              <a:buFont typeface="Arial" panose="020B0604020202020204" pitchFamily="34" charset="0"/>
              <a:buChar char="•"/>
            </a:pPr>
            <a:r>
              <a:rPr lang="en-US" sz="2800"/>
              <a:t>APP 12: must provide access to a person's personal information upon request of that person.</a:t>
            </a:r>
          </a:p>
          <a:p>
            <a:pPr marL="457200" indent="-457200">
              <a:buFont typeface="Arial" panose="020B0604020202020204" pitchFamily="34" charset="0"/>
              <a:buChar char="•"/>
            </a:pPr>
            <a:r>
              <a:rPr lang="en-US" sz="2800"/>
              <a:t>APP 8: If disclosed to an overseas </a:t>
            </a:r>
            <a:r>
              <a:rPr lang="en-US" sz="2800" err="1"/>
              <a:t>organisation</a:t>
            </a:r>
            <a:r>
              <a:rPr lang="en-US" sz="2800"/>
              <a:t>, can be responsible for the use of the information by the </a:t>
            </a:r>
            <a:r>
              <a:rPr lang="en-US" sz="2800" err="1"/>
              <a:t>organisation</a:t>
            </a:r>
            <a:r>
              <a:rPr lang="en-US" sz="2800"/>
              <a:t>.</a:t>
            </a:r>
          </a:p>
          <a:p>
            <a:pPr marL="457200" indent="-457200">
              <a:buFont typeface="Arial" panose="020B0604020202020204" pitchFamily="34" charset="0"/>
              <a:buChar char="•"/>
            </a:pPr>
            <a:endParaRPr lang="en-AU" sz="2800"/>
          </a:p>
          <a:p>
            <a:pPr marL="457200" indent="-457200">
              <a:buFont typeface="Arial" panose="020B0604020202020204" pitchFamily="34" charset="0"/>
              <a:buChar char="•"/>
            </a:pPr>
            <a:endParaRPr lang="en-AU" sz="28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20</a:t>
            </a:fld>
            <a:endParaRPr lang="en-AU"/>
          </a:p>
        </p:txBody>
      </p:sp>
    </p:spTree>
    <p:extLst>
      <p:ext uri="{BB962C8B-B14F-4D97-AF65-F5344CB8AC3E}">
        <p14:creationId xmlns:p14="http://schemas.microsoft.com/office/powerpoint/2010/main" val="332432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AU" sz="3600"/>
              <a:t>Privacy</a:t>
            </a:r>
          </a:p>
        </p:txBody>
      </p:sp>
      <p:sp>
        <p:nvSpPr>
          <p:cNvPr id="3" name="Content Placeholder 2"/>
          <p:cNvSpPr>
            <a:spLocks noGrp="1"/>
          </p:cNvSpPr>
          <p:nvPr>
            <p:ph idx="1"/>
          </p:nvPr>
        </p:nvSpPr>
        <p:spPr>
          <a:xfrm>
            <a:off x="905150" y="1533525"/>
            <a:ext cx="10446545" cy="4187032"/>
          </a:xfrm>
        </p:spPr>
        <p:txBody>
          <a:bodyPr/>
          <a:lstStyle/>
          <a:p>
            <a:r>
              <a:rPr lang="en-AU" sz="4000"/>
              <a:t>What is disclosure?</a:t>
            </a:r>
          </a:p>
          <a:p>
            <a:pPr marL="444500" indent="-444500">
              <a:buFont typeface="Arial" pitchFamily="34" charset="0"/>
              <a:buChar char="•"/>
            </a:pPr>
            <a:r>
              <a:rPr lang="en-US" sz="1800"/>
              <a:t>Not defined in Privacy Act.  </a:t>
            </a:r>
          </a:p>
          <a:p>
            <a:pPr marL="444500" indent="-444500">
              <a:buFont typeface="Arial" pitchFamily="34" charset="0"/>
              <a:buChar char="•"/>
            </a:pPr>
            <a:r>
              <a:rPr lang="en-US" sz="1800"/>
              <a:t>APP Guidelines say that an APP Entity discloses personal information when it makes it accessible to others outside the entity and releases the subsequent handling of the personal information from its effective control (B.64).  </a:t>
            </a:r>
          </a:p>
          <a:p>
            <a:pPr marL="444500" indent="-444500">
              <a:buFont typeface="Arial" pitchFamily="34" charset="0"/>
              <a:buChar char="•"/>
            </a:pPr>
            <a:r>
              <a:rPr lang="en-US" sz="1800"/>
              <a:t>Disclosure is to be contrasted with “use”.  See 8.14  of APP Guidelines: “For example, where an APP Entity provides personal information to a cloud service provider located overseas for the limited purpose of performing the services of storing and ensuring the entity may access the personal information, this may be a “use”” provided:</a:t>
            </a:r>
          </a:p>
          <a:p>
            <a:pPr marL="806450" indent="-361950">
              <a:buFont typeface="+mj-lt"/>
              <a:buAutoNum type="arabicPeriod"/>
            </a:pPr>
            <a:r>
              <a:rPr lang="en-US" sz="1800"/>
              <a:t>there is a binding contract between the parties for the information to handled only for these limited purposes;</a:t>
            </a:r>
          </a:p>
          <a:p>
            <a:pPr marL="806450" indent="-361950">
              <a:buFont typeface="+mj-lt"/>
              <a:buAutoNum type="arabicPeriod"/>
            </a:pPr>
            <a:r>
              <a:rPr lang="en-US" sz="1800"/>
              <a:t>the contract requires subcontractors to agree to the same obligations; and</a:t>
            </a:r>
          </a:p>
          <a:p>
            <a:pPr marL="806450" indent="-361950">
              <a:buFont typeface="+mj-lt"/>
              <a:buAutoNum type="arabicPeriod"/>
            </a:pPr>
            <a:r>
              <a:rPr lang="en-US" sz="1800"/>
              <a:t>the contract gives the entity effective control of how the information is handled.</a:t>
            </a:r>
          </a:p>
          <a:p>
            <a:pPr marL="457200" indent="-457200">
              <a:buFont typeface="Arial" panose="020B0604020202020204" pitchFamily="34" charset="0"/>
              <a:buChar char="•"/>
            </a:pPr>
            <a:endParaRPr lang="en-AU" sz="2800"/>
          </a:p>
          <a:p>
            <a:pPr marL="457200" indent="-457200">
              <a:buFont typeface="Arial" panose="020B0604020202020204" pitchFamily="34" charset="0"/>
              <a:buChar char="•"/>
            </a:pPr>
            <a:endParaRPr lang="en-AU" sz="28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21</a:t>
            </a:fld>
            <a:endParaRPr lang="en-AU"/>
          </a:p>
        </p:txBody>
      </p:sp>
    </p:spTree>
    <p:extLst>
      <p:ext uri="{BB962C8B-B14F-4D97-AF65-F5344CB8AC3E}">
        <p14:creationId xmlns:p14="http://schemas.microsoft.com/office/powerpoint/2010/main" val="170422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the cloud?</a:t>
            </a:r>
            <a:endParaRPr lang="en-AU"/>
          </a:p>
        </p:txBody>
      </p:sp>
      <p:sp>
        <p:nvSpPr>
          <p:cNvPr id="5" name="Content Placeholder 4"/>
          <p:cNvSpPr>
            <a:spLocks noGrp="1"/>
          </p:cNvSpPr>
          <p:nvPr>
            <p:ph sz="quarter" idx="12"/>
          </p:nvPr>
        </p:nvSpPr>
        <p:spPr/>
        <p:txBody>
          <a:bodyPr/>
          <a:lstStyle/>
          <a:p>
            <a:pPr lvl="1"/>
            <a:r>
              <a:rPr lang="en-AU"/>
              <a:t>The provision of Information Technology infrastructure as a service rather than as a product – </a:t>
            </a:r>
            <a:r>
              <a:rPr lang="en-AU" err="1"/>
              <a:t>ie</a:t>
            </a:r>
            <a:r>
              <a:rPr lang="en-AU"/>
              <a:t> you share someone else’s infrastructure rather than have your own.</a:t>
            </a:r>
          </a:p>
          <a:p>
            <a:pPr lvl="1"/>
            <a:r>
              <a:rPr lang="en-AU"/>
              <a:t>“Outsourcing and renting back IT infrastructure”</a:t>
            </a:r>
          </a:p>
          <a:p>
            <a:pPr lvl="1"/>
            <a:r>
              <a:rPr lang="en-AU"/>
              <a:t>Three core types of services:</a:t>
            </a:r>
            <a:endParaRPr lang="en-AU" sz="1800"/>
          </a:p>
          <a:p>
            <a:pPr marL="457200" lvl="1" indent="-457200">
              <a:buFont typeface="+mj-lt"/>
              <a:buAutoNum type="arabicPeriod"/>
            </a:pPr>
            <a:r>
              <a:rPr lang="en-AU" sz="1800"/>
              <a:t>Software as a Service (</a:t>
            </a:r>
            <a:r>
              <a:rPr lang="en-AU" sz="1800" err="1"/>
              <a:t>SaaS</a:t>
            </a:r>
            <a:r>
              <a:rPr lang="en-AU" sz="1800"/>
              <a:t>)</a:t>
            </a:r>
          </a:p>
          <a:p>
            <a:pPr marL="457200" lvl="1" indent="-457200">
              <a:buFont typeface="+mj-lt"/>
              <a:buAutoNum type="arabicPeriod"/>
            </a:pPr>
            <a:r>
              <a:rPr lang="en-AU" sz="1800"/>
              <a:t>Infrastructure as a Service (</a:t>
            </a:r>
            <a:r>
              <a:rPr lang="en-AU" sz="1800" err="1"/>
              <a:t>IaaS</a:t>
            </a:r>
            <a:r>
              <a:rPr lang="en-AU" sz="1800"/>
              <a:t>)</a:t>
            </a:r>
          </a:p>
          <a:p>
            <a:pPr marL="457200" lvl="1" indent="-457200">
              <a:buFont typeface="+mj-lt"/>
              <a:buAutoNum type="arabicPeriod"/>
            </a:pPr>
            <a:r>
              <a:rPr lang="en-AU" sz="1800"/>
              <a:t>Platform as a Service (</a:t>
            </a:r>
            <a:r>
              <a:rPr lang="en-AU" sz="1800" err="1"/>
              <a:t>PaaS</a:t>
            </a:r>
            <a:r>
              <a:rPr lang="en-AU" sz="1800"/>
              <a:t>)</a:t>
            </a:r>
          </a:p>
          <a:p>
            <a:pPr lvl="1"/>
            <a:r>
              <a:rPr lang="en-AU" sz="1800"/>
              <a:t>Also, training-as-a-service, service-as-a-service, Disaster-recovery-as-as-service</a:t>
            </a:r>
          </a:p>
        </p:txBody>
      </p:sp>
      <p:pic>
        <p:nvPicPr>
          <p:cNvPr id="13318" name="Picture 6" descr="Cloud meme.jpg"/>
          <p:cNvPicPr>
            <a:picLocks noGrp="1" noChangeAspect="1" noChangeArrowheads="1"/>
          </p:cNvPicPr>
          <p:nvPr>
            <p:ph type="pic" sz="quarter" idx="13"/>
          </p:nvPr>
        </p:nvPicPr>
        <p:blipFill>
          <a:blip r:embed="rId3" cstate="print">
            <a:extLst/>
          </a:blip>
          <a:srcRect t="556" b="556"/>
          <a:stretch>
            <a:fillRect/>
          </a:stretch>
        </p:blipFill>
        <p:spPr>
          <a:xfrm>
            <a:off x="6799263" y="1601788"/>
            <a:ext cx="5132387" cy="4341812"/>
          </a:xfrm>
          <a:prstGeom prst="rect">
            <a:avLst/>
          </a:prstGeom>
        </p:spPr>
      </p:pic>
      <p:sp>
        <p:nvSpPr>
          <p:cNvPr id="7" name="Footer Placeholder 6"/>
          <p:cNvSpPr>
            <a:spLocks noGrp="1"/>
          </p:cNvSpPr>
          <p:nvPr>
            <p:ph type="ftr" sz="quarter" idx="11"/>
          </p:nvPr>
        </p:nvSpPr>
        <p:spPr/>
        <p:txBody>
          <a:bodyPr/>
          <a:lstStyle/>
          <a:p>
            <a:r>
              <a:rPr lang="en-AU"/>
              <a:t>How to manage online risk | 9 March 2017 |</a:t>
            </a:r>
          </a:p>
        </p:txBody>
      </p:sp>
      <p:sp>
        <p:nvSpPr>
          <p:cNvPr id="4" name="Slide Number Placeholder 3"/>
          <p:cNvSpPr>
            <a:spLocks noGrp="1"/>
          </p:cNvSpPr>
          <p:nvPr>
            <p:ph type="sldNum" sz="quarter" idx="14"/>
          </p:nvPr>
        </p:nvSpPr>
        <p:spPr/>
        <p:txBody>
          <a:bodyPr/>
          <a:lstStyle/>
          <a:p>
            <a:r>
              <a:rPr lang="en-AU"/>
              <a:t> Page </a:t>
            </a:r>
            <a:fld id="{A1A3A419-46F7-4840-8C39-0FB8F6169D0F}" type="slidenum">
              <a:rPr lang="en-AU" smtClean="0"/>
              <a:pPr/>
              <a:t>22</a:t>
            </a:fld>
            <a:endParaRPr lang="en-AU"/>
          </a:p>
        </p:txBody>
      </p:sp>
    </p:spTree>
    <p:extLst>
      <p:ext uri="{BB962C8B-B14F-4D97-AF65-F5344CB8AC3E}">
        <p14:creationId xmlns:p14="http://schemas.microsoft.com/office/powerpoint/2010/main" val="307826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a:t/>
            </a:r>
            <a:br>
              <a:rPr lang="en-AU" sz="3600"/>
            </a:br>
            <a:r>
              <a:rPr lang="en-AU" sz="3600"/>
              <a:t/>
            </a:r>
            <a:br>
              <a:rPr lang="en-AU" sz="3600"/>
            </a:br>
            <a:r>
              <a:rPr lang="en-AU" sz="3600"/>
              <a:t/>
            </a:r>
            <a:br>
              <a:rPr lang="en-AU" sz="3600"/>
            </a:br>
            <a:r>
              <a:rPr lang="en-AU" sz="3600"/>
              <a:t/>
            </a:r>
            <a:br>
              <a:rPr lang="en-AU" sz="3600"/>
            </a:br>
            <a:r>
              <a:rPr lang="en-AU" sz="3600"/>
              <a:t/>
            </a:r>
            <a:br>
              <a:rPr lang="en-AU" sz="3600"/>
            </a:br>
            <a:r>
              <a:rPr lang="en-AU" sz="3600"/>
              <a:t>Cloud Services</a:t>
            </a:r>
            <a:endParaRPr lang="en-AU"/>
          </a:p>
        </p:txBody>
      </p:sp>
      <p:sp>
        <p:nvSpPr>
          <p:cNvPr id="3" name="Content Placeholder 2"/>
          <p:cNvSpPr>
            <a:spLocks noGrp="1"/>
          </p:cNvSpPr>
          <p:nvPr>
            <p:ph idx="1"/>
          </p:nvPr>
        </p:nvSpPr>
        <p:spPr/>
        <p:txBody>
          <a:bodyPr/>
          <a:lstStyle/>
          <a:p>
            <a:r>
              <a:rPr lang="en-AU" sz="2800"/>
              <a:t>“ASD [Australian Signals Directorate] strongly encourages agencies to choose either a locally-owned vendor or a foreign-owned vendor that is located in Australia and stores, processes and manages sensitive data only within Australian borders. Note that foreign-owned vendors operating in Australia may be subject to foreign laws such as a foreign government’s lawful access to data held by the vendor.” – “Cloud Computing Security Considerations” ASD Discussion Paper </a:t>
            </a:r>
            <a:r>
              <a:rPr lang="en-AU" sz="2800">
                <a:hlinkClick r:id="rId3"/>
              </a:rPr>
              <a:t>http://www.asd.gov.au/publications/protect/cloud_computing_security_considerations.htm</a:t>
            </a:r>
            <a:endParaRPr lang="en-AU" sz="2800"/>
          </a:p>
          <a:p>
            <a:endParaRPr lang="en-AU"/>
          </a:p>
        </p:txBody>
      </p:sp>
      <p:sp>
        <p:nvSpPr>
          <p:cNvPr id="7" name="Footer Placeholder 6"/>
          <p:cNvSpPr>
            <a:spLocks noGrp="1"/>
          </p:cNvSpPr>
          <p:nvPr>
            <p:ph type="ftr" sz="quarter" idx="10"/>
          </p:nvPr>
        </p:nvSpPr>
        <p:spPr/>
        <p:txBody>
          <a:bodyPr/>
          <a:lstStyle/>
          <a:p>
            <a:r>
              <a:rPr lang="en-AU"/>
              <a:t>How to manage online risk | 9 March 2017 |</a:t>
            </a:r>
          </a:p>
        </p:txBody>
      </p:sp>
      <p:sp>
        <p:nvSpPr>
          <p:cNvPr id="4" name="Slide Number Placeholder 3"/>
          <p:cNvSpPr>
            <a:spLocks noGrp="1"/>
          </p:cNvSpPr>
          <p:nvPr>
            <p:ph type="sldNum" sz="quarter" idx="11"/>
          </p:nvPr>
        </p:nvSpPr>
        <p:spPr/>
        <p:txBody>
          <a:bodyPr/>
          <a:lstStyle/>
          <a:p>
            <a:r>
              <a:rPr lang="en-AU"/>
              <a:t>Page </a:t>
            </a:r>
            <a:fld id="{A1A3A419-46F7-4840-8C39-0FB8F6169D0F}" type="slidenum">
              <a:rPr lang="en-AU" smtClean="0"/>
              <a:pPr/>
              <a:t>23</a:t>
            </a:fld>
            <a:endParaRPr lang="en-AU"/>
          </a:p>
        </p:txBody>
      </p:sp>
    </p:spTree>
    <p:extLst>
      <p:ext uri="{BB962C8B-B14F-4D97-AF65-F5344CB8AC3E}">
        <p14:creationId xmlns:p14="http://schemas.microsoft.com/office/powerpoint/2010/main" val="181297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Cloud Services – tips and tricks</a:t>
            </a:r>
          </a:p>
        </p:txBody>
      </p:sp>
      <p:sp>
        <p:nvSpPr>
          <p:cNvPr id="3" name="Content Placeholder 2"/>
          <p:cNvSpPr>
            <a:spLocks noGrp="1"/>
          </p:cNvSpPr>
          <p:nvPr>
            <p:ph idx="1"/>
          </p:nvPr>
        </p:nvSpPr>
        <p:spPr/>
        <p:txBody>
          <a:bodyPr/>
          <a:lstStyle/>
          <a:p>
            <a:pPr marL="514350" indent="-514350">
              <a:buFont typeface="+mj-lt"/>
              <a:buAutoNum type="arabicPeriod"/>
            </a:pPr>
            <a:r>
              <a:rPr lang="en-AU" sz="2400"/>
              <a:t>Use a structure process when selecting cloud services in particular reviewing the provider’s terms of service, privacy policy, security policy, data retention policy etc.</a:t>
            </a:r>
          </a:p>
          <a:p>
            <a:pPr marL="514350" indent="-514350">
              <a:buFont typeface="+mj-lt"/>
              <a:buAutoNum type="arabicPeriod"/>
            </a:pPr>
            <a:r>
              <a:rPr lang="en-AU" sz="2400"/>
              <a:t>Investigate whether your cloud service provider is compliant with relevant industry standards (see, for example, </a:t>
            </a:r>
            <a:r>
              <a:rPr lang="en-AU" sz="2400">
                <a:hlinkClick r:id="rId2"/>
              </a:rPr>
              <a:t>www.legalcloudcomputingassociation.org</a:t>
            </a:r>
            <a:r>
              <a:rPr lang="en-AU" sz="2400"/>
              <a:t>)</a:t>
            </a:r>
          </a:p>
          <a:p>
            <a:pPr marL="514350" indent="-514350">
              <a:buFont typeface="+mj-lt"/>
              <a:buAutoNum type="arabicPeriod"/>
            </a:pPr>
            <a:r>
              <a:rPr lang="en-AU" sz="2400"/>
              <a:t>Ensure contracts clearly define performance obligations, including support response times and a clear method for measuring performance.</a:t>
            </a:r>
          </a:p>
          <a:p>
            <a:pPr marL="514350" indent="-514350">
              <a:buFont typeface="+mj-lt"/>
              <a:buAutoNum type="arabicPeriod"/>
            </a:pPr>
            <a:r>
              <a:rPr lang="en-AU" sz="2400"/>
              <a:t>Ensure an “exit procedure” is settled, including providing for the service provider encountering an insolvency event.</a:t>
            </a:r>
          </a:p>
          <a:p>
            <a:pPr marL="514350" indent="-514350">
              <a:buFont typeface="+mj-lt"/>
              <a:buAutoNum type="arabicPeriod"/>
            </a:pPr>
            <a:endParaRPr lang="en-AU" sz="2400"/>
          </a:p>
          <a:p>
            <a:pPr marL="514350" indent="-514350">
              <a:buFont typeface="+mj-lt"/>
              <a:buAutoNum type="arabicPeriod"/>
            </a:pPr>
            <a:r>
              <a:rPr lang="en-AU" sz="2400">
                <a:solidFill>
                  <a:schemeClr val="tx1"/>
                </a:solidFill>
              </a:rPr>
              <a:t/>
            </a:r>
            <a:br>
              <a:rPr lang="en-AU" sz="2400">
                <a:solidFill>
                  <a:schemeClr val="tx1"/>
                </a:solidFill>
              </a:rPr>
            </a:br>
            <a:endParaRPr lang="en-AU" sz="2400">
              <a:solidFill>
                <a:schemeClr val="tx1"/>
              </a:solidFill>
            </a:endParaRPr>
          </a:p>
          <a:p>
            <a:pPr marL="514350" indent="-514350">
              <a:buFont typeface="+mj-lt"/>
              <a:buAutoNum type="arabicPeriod"/>
            </a:pPr>
            <a:endParaRPr lang="en-AU"/>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24</a:t>
            </a:fld>
            <a:endParaRPr lang="en-AU"/>
          </a:p>
        </p:txBody>
      </p:sp>
    </p:spTree>
    <p:extLst>
      <p:ext uri="{BB962C8B-B14F-4D97-AF65-F5344CB8AC3E}">
        <p14:creationId xmlns:p14="http://schemas.microsoft.com/office/powerpoint/2010/main" val="2290263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Cloud Services – tips and tricks</a:t>
            </a:r>
          </a:p>
        </p:txBody>
      </p:sp>
      <p:sp>
        <p:nvSpPr>
          <p:cNvPr id="3" name="Content Placeholder 2"/>
          <p:cNvSpPr>
            <a:spLocks noGrp="1"/>
          </p:cNvSpPr>
          <p:nvPr>
            <p:ph idx="1"/>
          </p:nvPr>
        </p:nvSpPr>
        <p:spPr/>
        <p:txBody>
          <a:bodyPr/>
          <a:lstStyle/>
          <a:p>
            <a:pPr marL="514350" indent="-514350">
              <a:buFont typeface="+mj-lt"/>
              <a:buAutoNum type="arabicPeriod"/>
            </a:pPr>
            <a:endParaRPr lang="en-AU" sz="2400"/>
          </a:p>
          <a:p>
            <a:pPr marL="514350" indent="-514350">
              <a:buFont typeface="+mj-lt"/>
              <a:buAutoNum type="arabicPeriod" startAt="5"/>
            </a:pPr>
            <a:r>
              <a:rPr lang="en-AU" sz="2400"/>
              <a:t>Investigate whether your service provider uses data encryption.</a:t>
            </a:r>
          </a:p>
          <a:p>
            <a:pPr marL="514350" indent="-514350">
              <a:buFont typeface="+mj-lt"/>
              <a:buAutoNum type="arabicPeriod" startAt="5"/>
            </a:pPr>
            <a:r>
              <a:rPr lang="en-AU" sz="2400"/>
              <a:t>Ensure that your cloud services provider warrants that all data will be held within Australian data centres.</a:t>
            </a:r>
          </a:p>
          <a:p>
            <a:pPr marL="514350" indent="-514350">
              <a:buFont typeface="+mj-lt"/>
              <a:buAutoNum type="arabicPeriod" startAt="5"/>
            </a:pPr>
            <a:r>
              <a:rPr lang="en-AU" sz="2400"/>
              <a:t>Negotiate a dispute resolution procedure with the cloud service provider, in particular as regards access to data during a dispute, such as using a data escrow agent. </a:t>
            </a:r>
            <a:r>
              <a:rPr lang="en-AU" sz="2400">
                <a:solidFill>
                  <a:schemeClr val="tx1"/>
                </a:solidFill>
              </a:rPr>
              <a:t/>
            </a:r>
            <a:br>
              <a:rPr lang="en-AU" sz="2400">
                <a:solidFill>
                  <a:schemeClr val="tx1"/>
                </a:solidFill>
              </a:rPr>
            </a:br>
            <a:endParaRPr lang="en-AU" sz="2400">
              <a:solidFill>
                <a:schemeClr val="tx1"/>
              </a:solidFill>
            </a:endParaRPr>
          </a:p>
          <a:p>
            <a:pPr marL="514350" indent="-514350">
              <a:buFont typeface="+mj-lt"/>
              <a:buAutoNum type="arabicPeriod" startAt="5"/>
            </a:pPr>
            <a:endParaRPr lang="en-AU"/>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25</a:t>
            </a:fld>
            <a:endParaRPr lang="en-AU"/>
          </a:p>
        </p:txBody>
      </p:sp>
    </p:spTree>
    <p:extLst>
      <p:ext uri="{BB962C8B-B14F-4D97-AF65-F5344CB8AC3E}">
        <p14:creationId xmlns:p14="http://schemas.microsoft.com/office/powerpoint/2010/main" val="41309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Avoiding a Data Breach</a:t>
            </a:r>
            <a:endParaRPr lang="en-AU"/>
          </a:p>
        </p:txBody>
      </p:sp>
      <p:sp>
        <p:nvSpPr>
          <p:cNvPr id="3" name="Content Placeholder 2"/>
          <p:cNvSpPr>
            <a:spLocks noGrp="1"/>
          </p:cNvSpPr>
          <p:nvPr>
            <p:ph idx="1"/>
          </p:nvPr>
        </p:nvSpPr>
        <p:spPr/>
        <p:txBody>
          <a:bodyPr vert="horz" lIns="0" tIns="0" rIns="0" bIns="0" rtlCol="0" anchor="t" anchorCtr="0">
            <a:noAutofit/>
          </a:bodyPr>
          <a:lstStyle/>
          <a:p>
            <a:r>
              <a:rPr lang="en-AU" sz="3200"/>
              <a:t>Data governance</a:t>
            </a:r>
          </a:p>
          <a:p>
            <a:pPr marL="457200" indent="-457200">
              <a:buFont typeface="Arial" panose="020B0604020202020204" pitchFamily="34" charset="0"/>
              <a:buChar char="•"/>
            </a:pPr>
            <a:r>
              <a:rPr lang="en-AU" sz="3200"/>
              <a:t>Risk assessment</a:t>
            </a:r>
          </a:p>
          <a:p>
            <a:pPr marL="457200" indent="-457200">
              <a:buFont typeface="Arial" panose="020B0604020202020204" pitchFamily="34" charset="0"/>
              <a:buChar char="•"/>
            </a:pPr>
            <a:r>
              <a:rPr lang="en-AU" sz="3200"/>
              <a:t>Policies</a:t>
            </a:r>
          </a:p>
          <a:p>
            <a:pPr marL="457200" indent="-457200">
              <a:buFont typeface="Arial" panose="020B0604020202020204" pitchFamily="34" charset="0"/>
              <a:buChar char="•"/>
            </a:pPr>
            <a:r>
              <a:rPr lang="en-AU" sz="3200"/>
              <a:t>Processes and procedures</a:t>
            </a:r>
          </a:p>
          <a:p>
            <a:pPr marL="457200" indent="-457200">
              <a:spcAft>
                <a:spcPts val="600"/>
              </a:spcAft>
              <a:buFont typeface="Arial" panose="020B0604020202020204" pitchFamily="34" charset="0"/>
              <a:buChar char="•"/>
            </a:pPr>
            <a:r>
              <a:rPr lang="en-AU" sz="3200"/>
              <a:t>Accountabilities</a:t>
            </a:r>
          </a:p>
          <a:p>
            <a:pPr marL="927100" lvl="3" indent="-457200"/>
            <a:r>
              <a:rPr lang="en-AU" sz="2800"/>
              <a:t>Handling of data</a:t>
            </a:r>
          </a:p>
          <a:p>
            <a:pPr marL="927100" lvl="3" indent="-457200"/>
            <a:r>
              <a:rPr lang="en-AU" sz="2800"/>
              <a:t>Storage of data</a:t>
            </a:r>
          </a:p>
          <a:p>
            <a:pPr marL="927100" lvl="3" indent="-457200"/>
            <a:r>
              <a:rPr lang="en-AU" sz="2800"/>
              <a:t>Access to data</a:t>
            </a:r>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26</a:t>
            </a:fld>
            <a:endParaRPr lang="en-AU"/>
          </a:p>
        </p:txBody>
      </p:sp>
    </p:spTree>
    <p:extLst>
      <p:ext uri="{BB962C8B-B14F-4D97-AF65-F5344CB8AC3E}">
        <p14:creationId xmlns:p14="http://schemas.microsoft.com/office/powerpoint/2010/main" val="1615992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Avoiding a Data Breach</a:t>
            </a:r>
            <a:endParaRPr lang="en-AU"/>
          </a:p>
        </p:txBody>
      </p:sp>
      <p:sp>
        <p:nvSpPr>
          <p:cNvPr id="3" name="Content Placeholder 2"/>
          <p:cNvSpPr>
            <a:spLocks noGrp="1"/>
          </p:cNvSpPr>
          <p:nvPr>
            <p:ph idx="1"/>
          </p:nvPr>
        </p:nvSpPr>
        <p:spPr/>
        <p:txBody>
          <a:bodyPr vert="horz" lIns="0" tIns="0" rIns="0" bIns="0" rtlCol="0" anchor="t" anchorCtr="0">
            <a:noAutofit/>
          </a:bodyPr>
          <a:lstStyle/>
          <a:p>
            <a:r>
              <a:rPr lang="en-AU" sz="3200"/>
              <a:t>Data audit</a:t>
            </a:r>
          </a:p>
          <a:p>
            <a:pPr marL="457200" indent="-457200">
              <a:buFont typeface="Arial" panose="020B0604020202020204" pitchFamily="34" charset="0"/>
              <a:buChar char="•"/>
            </a:pPr>
            <a:r>
              <a:rPr lang="en-AU" sz="3200"/>
              <a:t>What Personal Information is collected?</a:t>
            </a:r>
          </a:p>
          <a:p>
            <a:pPr marL="457200" indent="-457200">
              <a:buFont typeface="Arial" panose="020B0604020202020204" pitchFamily="34" charset="0"/>
              <a:buChar char="•"/>
            </a:pPr>
            <a:r>
              <a:rPr lang="en-AU" sz="3200"/>
              <a:t>How is the Personal Information collected?</a:t>
            </a:r>
          </a:p>
          <a:p>
            <a:pPr marL="457200" indent="-457200">
              <a:buFont typeface="Arial" panose="020B0604020202020204" pitchFamily="34" charset="0"/>
              <a:buChar char="•"/>
            </a:pPr>
            <a:r>
              <a:rPr lang="en-AU" sz="3200"/>
              <a:t>How is the Personal Information processed?</a:t>
            </a:r>
          </a:p>
          <a:p>
            <a:pPr marL="457200" indent="-457200">
              <a:buFont typeface="Arial" panose="020B0604020202020204" pitchFamily="34" charset="0"/>
              <a:buChar char="•"/>
            </a:pPr>
            <a:r>
              <a:rPr lang="en-AU" sz="3200"/>
              <a:t>Where is the Personal Information stored?</a:t>
            </a:r>
          </a:p>
          <a:p>
            <a:pPr marL="457200" indent="-457200">
              <a:buFont typeface="Arial" panose="020B0604020202020204" pitchFamily="34" charset="0"/>
              <a:buChar char="•"/>
            </a:pPr>
            <a:r>
              <a:rPr lang="en-AU" sz="3200"/>
              <a:t>Who has access to the Personal Information?</a:t>
            </a:r>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27</a:t>
            </a:fld>
            <a:endParaRPr lang="en-AU"/>
          </a:p>
        </p:txBody>
      </p:sp>
    </p:spTree>
    <p:extLst>
      <p:ext uri="{BB962C8B-B14F-4D97-AF65-F5344CB8AC3E}">
        <p14:creationId xmlns:p14="http://schemas.microsoft.com/office/powerpoint/2010/main" val="2201929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Avoiding a Data Breach</a:t>
            </a:r>
            <a:endParaRPr lang="en-AU"/>
          </a:p>
        </p:txBody>
      </p:sp>
      <p:sp>
        <p:nvSpPr>
          <p:cNvPr id="3" name="Content Placeholder 2"/>
          <p:cNvSpPr>
            <a:spLocks noGrp="1"/>
          </p:cNvSpPr>
          <p:nvPr>
            <p:ph idx="1"/>
          </p:nvPr>
        </p:nvSpPr>
        <p:spPr/>
        <p:txBody>
          <a:bodyPr vert="horz" lIns="0" tIns="0" rIns="0" bIns="0" rtlCol="0" anchor="t" anchorCtr="0">
            <a:noAutofit/>
          </a:bodyPr>
          <a:lstStyle/>
          <a:p>
            <a:r>
              <a:rPr lang="en-AU" sz="3200"/>
              <a:t>Cyber Security - Email (sending)</a:t>
            </a:r>
          </a:p>
          <a:p>
            <a:pPr marL="457200" indent="-457200">
              <a:buFont typeface="Arial" panose="020B0604020202020204" pitchFamily="34" charset="0"/>
              <a:buChar char="•"/>
            </a:pPr>
            <a:r>
              <a:rPr lang="en-AU" sz="3200"/>
              <a:t>Don’t email Personal Information unless essential</a:t>
            </a:r>
          </a:p>
          <a:p>
            <a:pPr marL="457200" indent="-457200">
              <a:buFont typeface="Arial" panose="020B0604020202020204" pitchFamily="34" charset="0"/>
              <a:buChar char="•"/>
            </a:pPr>
            <a:r>
              <a:rPr lang="en-AU" sz="3200"/>
              <a:t>Don’t use personal email accounts</a:t>
            </a:r>
          </a:p>
          <a:p>
            <a:pPr marL="457200" indent="-457200">
              <a:buFont typeface="Arial" panose="020B0604020202020204" pitchFamily="34" charset="0"/>
              <a:buChar char="•"/>
            </a:pPr>
            <a:r>
              <a:rPr lang="en-AU" sz="3200"/>
              <a:t>Confirm legitimacy of the recipient before sending</a:t>
            </a:r>
          </a:p>
          <a:p>
            <a:pPr marL="457200" indent="-457200">
              <a:buFont typeface="Arial" panose="020B0604020202020204" pitchFamily="34" charset="0"/>
              <a:buChar char="•"/>
            </a:pPr>
            <a:r>
              <a:rPr lang="en-AU" sz="3200"/>
              <a:t>Use email encryption if an option</a:t>
            </a:r>
          </a:p>
          <a:p>
            <a:pPr marL="457200" indent="-457200">
              <a:buFont typeface="Arial" panose="020B0604020202020204" pitchFamily="34" charset="0"/>
              <a:buChar char="•"/>
            </a:pPr>
            <a:endParaRPr lang="en-AU" sz="32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28</a:t>
            </a:fld>
            <a:endParaRPr lang="en-AU"/>
          </a:p>
        </p:txBody>
      </p:sp>
    </p:spTree>
    <p:extLst>
      <p:ext uri="{BB962C8B-B14F-4D97-AF65-F5344CB8AC3E}">
        <p14:creationId xmlns:p14="http://schemas.microsoft.com/office/powerpoint/2010/main" val="2387757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Avoiding a Data Breach</a:t>
            </a:r>
            <a:endParaRPr lang="en-AU"/>
          </a:p>
        </p:txBody>
      </p:sp>
      <p:sp>
        <p:nvSpPr>
          <p:cNvPr id="3" name="Content Placeholder 2"/>
          <p:cNvSpPr>
            <a:spLocks noGrp="1"/>
          </p:cNvSpPr>
          <p:nvPr>
            <p:ph idx="1"/>
          </p:nvPr>
        </p:nvSpPr>
        <p:spPr/>
        <p:txBody>
          <a:bodyPr vert="horz" lIns="0" tIns="0" rIns="0" bIns="0" rtlCol="0" anchor="t" anchorCtr="0">
            <a:noAutofit/>
          </a:bodyPr>
          <a:lstStyle/>
          <a:p>
            <a:r>
              <a:rPr lang="en-AU" sz="3200"/>
              <a:t>Cyber Security - Email (receiving)</a:t>
            </a:r>
          </a:p>
          <a:p>
            <a:pPr marL="457200" indent="-457200">
              <a:buFont typeface="Arial" panose="020B0604020202020204" pitchFamily="34" charset="0"/>
              <a:buChar char="•"/>
            </a:pPr>
            <a:r>
              <a:rPr lang="en-AU" sz="3200"/>
              <a:t>Don’t click on links in emails</a:t>
            </a:r>
          </a:p>
          <a:p>
            <a:pPr marL="457200" indent="-457200">
              <a:buFont typeface="Arial" panose="020B0604020202020204" pitchFamily="34" charset="0"/>
              <a:buChar char="•"/>
            </a:pPr>
            <a:r>
              <a:rPr lang="en-AU" sz="3200"/>
              <a:t>Never open an email attachment unless you are expecting it, or you have confirmation from the sender about it’s authenticity</a:t>
            </a:r>
          </a:p>
          <a:p>
            <a:pPr marL="457200" indent="-457200">
              <a:buFont typeface="Arial" panose="020B0604020202020204" pitchFamily="34" charset="0"/>
              <a:buChar char="•"/>
            </a:pPr>
            <a:endParaRPr lang="en-AU" sz="3200"/>
          </a:p>
          <a:p>
            <a:pPr marL="457200" indent="-457200">
              <a:buFont typeface="Arial" panose="020B0604020202020204" pitchFamily="34" charset="0"/>
              <a:buChar char="•"/>
            </a:pPr>
            <a:endParaRPr lang="en-AU" sz="32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29</a:t>
            </a:fld>
            <a:endParaRPr lang="en-AU"/>
          </a:p>
        </p:txBody>
      </p:sp>
    </p:spTree>
    <p:extLst>
      <p:ext uri="{BB962C8B-B14F-4D97-AF65-F5344CB8AC3E}">
        <p14:creationId xmlns:p14="http://schemas.microsoft.com/office/powerpoint/2010/main" val="62862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Avoiding a Data Breach</a:t>
            </a:r>
            <a:endParaRPr lang="en-AU"/>
          </a:p>
        </p:txBody>
      </p:sp>
      <p:sp>
        <p:nvSpPr>
          <p:cNvPr id="3" name="Content Placeholder 2"/>
          <p:cNvSpPr>
            <a:spLocks noGrp="1"/>
          </p:cNvSpPr>
          <p:nvPr>
            <p:ph idx="1"/>
          </p:nvPr>
        </p:nvSpPr>
        <p:spPr/>
        <p:txBody>
          <a:bodyPr vert="horz" lIns="0" tIns="0" rIns="0" bIns="0" rtlCol="0" anchor="t" anchorCtr="0">
            <a:noAutofit/>
          </a:bodyPr>
          <a:lstStyle/>
          <a:p>
            <a:r>
              <a:rPr lang="en-AU" sz="3200"/>
              <a:t>Cyber Security - Files</a:t>
            </a:r>
          </a:p>
          <a:p>
            <a:pPr marL="457200" indent="-457200">
              <a:buFont typeface="Arial" panose="020B0604020202020204" pitchFamily="34" charset="0"/>
              <a:buChar char="•"/>
            </a:pPr>
            <a:r>
              <a:rPr lang="en-AU" sz="3200"/>
              <a:t>Use encryption on laptop computers</a:t>
            </a:r>
          </a:p>
          <a:p>
            <a:pPr marL="457200" indent="-457200">
              <a:buFont typeface="Arial" panose="020B0604020202020204" pitchFamily="34" charset="0"/>
              <a:buChar char="•"/>
            </a:pPr>
            <a:r>
              <a:rPr lang="en-AU" sz="3200"/>
              <a:t>Do not store Personal Information on portable media</a:t>
            </a:r>
          </a:p>
          <a:p>
            <a:pPr marL="457200" indent="-457200">
              <a:buFont typeface="Arial" panose="020B0604020202020204" pitchFamily="34" charset="0"/>
              <a:buChar char="•"/>
            </a:pPr>
            <a:r>
              <a:rPr lang="en-AU" sz="3200"/>
              <a:t>Don’t use personal cloud file storage like Dropbox and iCloud to store company files</a:t>
            </a:r>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30</a:t>
            </a:fld>
            <a:endParaRPr lang="en-AU"/>
          </a:p>
        </p:txBody>
      </p:sp>
    </p:spTree>
    <p:extLst>
      <p:ext uri="{BB962C8B-B14F-4D97-AF65-F5344CB8AC3E}">
        <p14:creationId xmlns:p14="http://schemas.microsoft.com/office/powerpoint/2010/main" val="1702908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Avoiding a Data Breach</a:t>
            </a:r>
            <a:endParaRPr lang="en-AU"/>
          </a:p>
        </p:txBody>
      </p:sp>
      <p:sp>
        <p:nvSpPr>
          <p:cNvPr id="3" name="Content Placeholder 2"/>
          <p:cNvSpPr>
            <a:spLocks noGrp="1"/>
          </p:cNvSpPr>
          <p:nvPr>
            <p:ph idx="1"/>
          </p:nvPr>
        </p:nvSpPr>
        <p:spPr/>
        <p:txBody>
          <a:bodyPr vert="horz" lIns="0" tIns="0" rIns="0" bIns="0" rtlCol="0" anchor="t" anchorCtr="0">
            <a:noAutofit/>
          </a:bodyPr>
          <a:lstStyle/>
          <a:p>
            <a:r>
              <a:rPr lang="en-AU" sz="3200"/>
              <a:t>Cyber Security - Passwords</a:t>
            </a:r>
          </a:p>
          <a:p>
            <a:pPr marL="457200" indent="-457200">
              <a:buFont typeface="Arial" panose="020B0604020202020204" pitchFamily="34" charset="0"/>
              <a:buChar char="•"/>
            </a:pPr>
            <a:r>
              <a:rPr lang="en-AU" sz="3200"/>
              <a:t>Use strong passwords </a:t>
            </a:r>
          </a:p>
          <a:p>
            <a:pPr marL="457200" indent="-457200">
              <a:buFont typeface="Arial" panose="020B0604020202020204" pitchFamily="34" charset="0"/>
              <a:buChar char="•"/>
            </a:pPr>
            <a:r>
              <a:rPr lang="en-AU" sz="3200"/>
              <a:t>A different one for every account</a:t>
            </a:r>
          </a:p>
          <a:p>
            <a:pPr marL="457200" indent="-457200">
              <a:buFont typeface="Arial" panose="020B0604020202020204" pitchFamily="34" charset="0"/>
              <a:buChar char="•"/>
            </a:pPr>
            <a:r>
              <a:rPr lang="en-AU" sz="3200"/>
              <a:t>Change passwords regularly</a:t>
            </a:r>
          </a:p>
          <a:p>
            <a:pPr marL="457200" indent="-457200">
              <a:buFont typeface="Arial" panose="020B0604020202020204" pitchFamily="34" charset="0"/>
              <a:buChar char="•"/>
            </a:pPr>
            <a:r>
              <a:rPr lang="en-AU" sz="3200"/>
              <a:t>Better still, use multi-factor authentication</a:t>
            </a:r>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31</a:t>
            </a:fld>
            <a:endParaRPr lang="en-AU"/>
          </a:p>
        </p:txBody>
      </p:sp>
    </p:spTree>
    <p:extLst>
      <p:ext uri="{BB962C8B-B14F-4D97-AF65-F5344CB8AC3E}">
        <p14:creationId xmlns:p14="http://schemas.microsoft.com/office/powerpoint/2010/main" val="16516902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Avoiding a Data Breach</a:t>
            </a:r>
            <a:endParaRPr lang="en-AU"/>
          </a:p>
        </p:txBody>
      </p:sp>
      <p:sp>
        <p:nvSpPr>
          <p:cNvPr id="3" name="Content Placeholder 2"/>
          <p:cNvSpPr>
            <a:spLocks noGrp="1"/>
          </p:cNvSpPr>
          <p:nvPr>
            <p:ph idx="1"/>
          </p:nvPr>
        </p:nvSpPr>
        <p:spPr/>
        <p:txBody>
          <a:bodyPr vert="horz" lIns="0" tIns="0" rIns="0" bIns="0" rtlCol="0" anchor="t" anchorCtr="0">
            <a:noAutofit/>
          </a:bodyPr>
          <a:lstStyle/>
          <a:p>
            <a:r>
              <a:rPr lang="en-AU" sz="3200"/>
              <a:t>Cyber Security - Social Media</a:t>
            </a:r>
          </a:p>
          <a:p>
            <a:pPr marL="457200" indent="-457200">
              <a:buFont typeface="Arial" panose="020B0604020202020204" pitchFamily="34" charset="0"/>
              <a:buChar char="•"/>
            </a:pPr>
            <a:r>
              <a:rPr lang="en-AU" sz="3200"/>
              <a:t>Risk of posting information that compromises your identity</a:t>
            </a:r>
          </a:p>
          <a:p>
            <a:pPr marL="457200" indent="-457200">
              <a:buFont typeface="Arial" panose="020B0604020202020204" pitchFamily="34" charset="0"/>
              <a:buChar char="•"/>
            </a:pPr>
            <a:r>
              <a:rPr lang="en-AU" sz="3200"/>
              <a:t>Social platforms used as a delivery mechanism for malware</a:t>
            </a:r>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32</a:t>
            </a:fld>
            <a:endParaRPr lang="en-AU"/>
          </a:p>
        </p:txBody>
      </p:sp>
    </p:spTree>
    <p:extLst>
      <p:ext uri="{BB962C8B-B14F-4D97-AF65-F5344CB8AC3E}">
        <p14:creationId xmlns:p14="http://schemas.microsoft.com/office/powerpoint/2010/main" val="3091731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Avoiding a Data Breach</a:t>
            </a:r>
            <a:endParaRPr lang="en-AU"/>
          </a:p>
        </p:txBody>
      </p:sp>
      <p:sp>
        <p:nvSpPr>
          <p:cNvPr id="3" name="Content Placeholder 2"/>
          <p:cNvSpPr>
            <a:spLocks noGrp="1"/>
          </p:cNvSpPr>
          <p:nvPr>
            <p:ph idx="1"/>
          </p:nvPr>
        </p:nvSpPr>
        <p:spPr/>
        <p:txBody>
          <a:bodyPr vert="horz" lIns="0" tIns="0" rIns="0" bIns="0" rtlCol="0" anchor="t" anchorCtr="0">
            <a:noAutofit/>
          </a:bodyPr>
          <a:lstStyle/>
          <a:p>
            <a:r>
              <a:rPr lang="en-AU" sz="3200"/>
              <a:t>Training and awareness</a:t>
            </a:r>
          </a:p>
          <a:p>
            <a:pPr marL="457200" indent="-457200">
              <a:buFont typeface="Arial" panose="020B0604020202020204" pitchFamily="34" charset="0"/>
              <a:buChar char="•"/>
            </a:pPr>
            <a:r>
              <a:rPr lang="en-AU" sz="3200"/>
              <a:t>Is everyone aware of the company policies, processes and procedures, and their personal responsibilities?</a:t>
            </a:r>
          </a:p>
          <a:p>
            <a:pPr marL="927100" lvl="3" indent="-457200"/>
            <a:r>
              <a:rPr lang="en-AU" sz="2800"/>
              <a:t>Access and handling of Personal Information</a:t>
            </a:r>
          </a:p>
          <a:p>
            <a:pPr marL="927100" lvl="3" indent="-457200"/>
            <a:r>
              <a:rPr lang="en-AU" sz="2800"/>
              <a:t>Cyber security</a:t>
            </a:r>
          </a:p>
          <a:p>
            <a:pPr marL="927100" lvl="3" indent="-457200"/>
            <a:r>
              <a:rPr lang="en-AU" sz="2800"/>
              <a:t>Social media usage</a:t>
            </a:r>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33</a:t>
            </a:fld>
            <a:endParaRPr lang="en-AU"/>
          </a:p>
        </p:txBody>
      </p:sp>
    </p:spTree>
    <p:extLst>
      <p:ext uri="{BB962C8B-B14F-4D97-AF65-F5344CB8AC3E}">
        <p14:creationId xmlns:p14="http://schemas.microsoft.com/office/powerpoint/2010/main" val="604833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Handling a Data Breach</a:t>
            </a:r>
            <a:endParaRPr lang="en-AU"/>
          </a:p>
        </p:txBody>
      </p:sp>
      <p:sp>
        <p:nvSpPr>
          <p:cNvPr id="3" name="Content Placeholder 2"/>
          <p:cNvSpPr>
            <a:spLocks noGrp="1"/>
          </p:cNvSpPr>
          <p:nvPr>
            <p:ph idx="1"/>
          </p:nvPr>
        </p:nvSpPr>
        <p:spPr/>
        <p:txBody>
          <a:bodyPr/>
          <a:lstStyle/>
          <a:p>
            <a:r>
              <a:rPr lang="en-AU" sz="3200"/>
              <a:t>OAIC Data Breach Notification: A guide to handling personal information security breaches</a:t>
            </a:r>
          </a:p>
          <a:p>
            <a:pPr marL="457200" indent="-457200">
              <a:buFont typeface="Arial" panose="020B0604020202020204" pitchFamily="34" charset="0"/>
              <a:buChar char="•"/>
            </a:pPr>
            <a:r>
              <a:rPr lang="en-AU" sz="3200"/>
              <a:t>Responding to data breaches: four key steps</a:t>
            </a:r>
          </a:p>
          <a:p>
            <a:pPr marL="444500"/>
            <a:r>
              <a:rPr lang="en-AU" sz="2800"/>
              <a:t>Step 1: Contain the breach and do a preliminary assessment</a:t>
            </a:r>
          </a:p>
          <a:p>
            <a:pPr marL="444500"/>
            <a:r>
              <a:rPr lang="en-AU" sz="2800"/>
              <a:t>Step 2: Evaluate the risks associated with the breach</a:t>
            </a:r>
          </a:p>
          <a:p>
            <a:pPr marL="444500"/>
            <a:r>
              <a:rPr lang="en-AU" sz="2800"/>
              <a:t>Step 3: Notification</a:t>
            </a:r>
          </a:p>
          <a:p>
            <a:pPr marL="444500"/>
            <a:r>
              <a:rPr lang="en-AU" sz="2800"/>
              <a:t>Step 4: Prevent future breaches</a:t>
            </a:r>
          </a:p>
          <a:p>
            <a:r>
              <a:rPr lang="en-AU" sz="1600">
                <a:hlinkClick r:id="rId2"/>
              </a:rPr>
              <a:t>http://www.oaic.gov.au/privacy/privacy-resources/privacy-guides/data-breach-notification-a-guide-to-handling-personal-information-security-breaches</a:t>
            </a:r>
            <a:endParaRPr lang="en-AU" sz="1600"/>
          </a:p>
          <a:p>
            <a:endParaRPr lang="en-AU" sz="20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34</a:t>
            </a:fld>
            <a:endParaRPr lang="en-AU"/>
          </a:p>
        </p:txBody>
      </p:sp>
    </p:spTree>
    <p:extLst>
      <p:ext uri="{BB962C8B-B14F-4D97-AF65-F5344CB8AC3E}">
        <p14:creationId xmlns:p14="http://schemas.microsoft.com/office/powerpoint/2010/main" val="2688767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111084"/>
            <a:ext cx="10460832" cy="1337835"/>
          </a:xfrm>
        </p:spPr>
        <p:txBody>
          <a:bodyPr/>
          <a:lstStyle/>
          <a:p>
            <a:r>
              <a:rPr lang="en-AU" sz="3600"/>
              <a:t>Practical Tips for Handling a Data Breach</a:t>
            </a:r>
            <a:endParaRPr lang="en-AU"/>
          </a:p>
        </p:txBody>
      </p:sp>
      <p:sp>
        <p:nvSpPr>
          <p:cNvPr id="3" name="Content Placeholder 2"/>
          <p:cNvSpPr>
            <a:spLocks noGrp="1"/>
          </p:cNvSpPr>
          <p:nvPr>
            <p:ph idx="1"/>
          </p:nvPr>
        </p:nvSpPr>
        <p:spPr/>
        <p:txBody>
          <a:bodyPr/>
          <a:lstStyle/>
          <a:p>
            <a:r>
              <a:rPr lang="en-AU" sz="3200"/>
              <a:t>Be prepared</a:t>
            </a:r>
          </a:p>
          <a:p>
            <a:pPr marL="457200" indent="-457200">
              <a:buFont typeface="Arial" panose="020B0604020202020204" pitchFamily="34" charset="0"/>
              <a:buChar char="•"/>
            </a:pPr>
            <a:r>
              <a:rPr lang="en-AU" sz="3200"/>
              <a:t>Have a policy</a:t>
            </a:r>
          </a:p>
          <a:p>
            <a:pPr marL="457200" indent="-457200">
              <a:buFont typeface="Arial" panose="020B0604020202020204" pitchFamily="34" charset="0"/>
              <a:buChar char="•"/>
            </a:pPr>
            <a:r>
              <a:rPr lang="en-AU" sz="3200"/>
              <a:t>Have processes and procedures</a:t>
            </a:r>
          </a:p>
          <a:p>
            <a:pPr marL="457200" indent="-457200">
              <a:buFont typeface="Arial" panose="020B0604020202020204" pitchFamily="34" charset="0"/>
              <a:buChar char="•"/>
            </a:pPr>
            <a:r>
              <a:rPr lang="en-AU" sz="3200"/>
              <a:t>Treat a possible breach as a breach until proved not to be a breach</a:t>
            </a:r>
          </a:p>
          <a:p>
            <a:pPr marL="457200" indent="-457200">
              <a:buFont typeface="Arial" panose="020B0604020202020204" pitchFamily="34" charset="0"/>
              <a:buChar char="•"/>
            </a:pPr>
            <a:r>
              <a:rPr lang="en-AU" sz="3200"/>
              <a:t>Act quickly</a:t>
            </a:r>
          </a:p>
          <a:p>
            <a:pPr marL="457200" indent="-457200">
              <a:buFont typeface="Arial" panose="020B0604020202020204" pitchFamily="34" charset="0"/>
              <a:buChar char="•"/>
            </a:pPr>
            <a:r>
              <a:rPr lang="en-AU" sz="3200"/>
              <a:t>Follow-up on all breach incidents</a:t>
            </a:r>
          </a:p>
          <a:p>
            <a:endParaRPr lang="en-AU" sz="20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6" name="Slide Number Placeholder 5"/>
          <p:cNvSpPr>
            <a:spLocks noGrp="1"/>
          </p:cNvSpPr>
          <p:nvPr>
            <p:ph type="sldNum" sz="quarter" idx="11"/>
          </p:nvPr>
        </p:nvSpPr>
        <p:spPr/>
        <p:txBody>
          <a:bodyPr/>
          <a:lstStyle/>
          <a:p>
            <a:r>
              <a:rPr lang="en-AU"/>
              <a:t>Page</a:t>
            </a:r>
            <a:fld id="{A1A3A419-46F7-4840-8C39-0FB8F6169D0F}" type="slidenum">
              <a:rPr lang="en-AU" smtClean="0"/>
              <a:pPr/>
              <a:t>35</a:t>
            </a:fld>
            <a:endParaRPr lang="en-AU"/>
          </a:p>
        </p:txBody>
      </p:sp>
    </p:spTree>
    <p:extLst>
      <p:ext uri="{BB962C8B-B14F-4D97-AF65-F5344CB8AC3E}">
        <p14:creationId xmlns:p14="http://schemas.microsoft.com/office/powerpoint/2010/main" val="16488803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AU" sz="3600"/>
              <a:t>Social media slander and reputation breaches.</a:t>
            </a:r>
          </a:p>
        </p:txBody>
      </p:sp>
      <p:sp>
        <p:nvSpPr>
          <p:cNvPr id="3" name="Content Placeholder 2"/>
          <p:cNvSpPr>
            <a:spLocks noGrp="1"/>
          </p:cNvSpPr>
          <p:nvPr>
            <p:ph idx="1"/>
          </p:nvPr>
        </p:nvSpPr>
        <p:spPr/>
        <p:txBody>
          <a:bodyPr/>
          <a:lstStyle/>
          <a:p>
            <a:endParaRPr lang="en-AU" sz="2400"/>
          </a:p>
          <a:p>
            <a:endParaRPr lang="en-AU"/>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pic>
        <p:nvPicPr>
          <p:cNvPr id="6" name="Picture 5"/>
          <p:cNvPicPr>
            <a:picLocks noChangeAspect="1"/>
          </p:cNvPicPr>
          <p:nvPr/>
        </p:nvPicPr>
        <p:blipFill>
          <a:blip r:embed="rId2"/>
          <a:stretch>
            <a:fillRect/>
          </a:stretch>
        </p:blipFill>
        <p:spPr>
          <a:xfrm>
            <a:off x="465214" y="1914740"/>
            <a:ext cx="4413852" cy="3697558"/>
          </a:xfrm>
          <a:prstGeom prst="rect">
            <a:avLst/>
          </a:prstGeom>
        </p:spPr>
      </p:pic>
      <p:sp>
        <p:nvSpPr>
          <p:cNvPr id="7" name="Rectangle 6"/>
          <p:cNvSpPr/>
          <p:nvPr/>
        </p:nvSpPr>
        <p:spPr>
          <a:xfrm>
            <a:off x="5219004" y="1338263"/>
            <a:ext cx="6096000" cy="4755148"/>
          </a:xfrm>
          <a:prstGeom prst="rect">
            <a:avLst/>
          </a:prstGeom>
        </p:spPr>
        <p:txBody>
          <a:bodyPr>
            <a:spAutoFit/>
          </a:bodyPr>
          <a:lstStyle/>
          <a:p>
            <a:pPr marL="342900" lvl="0" indent="-342900" algn="just" fontAlgn="base">
              <a:spcBef>
                <a:spcPts val="1200"/>
              </a:spcBef>
              <a:spcAft>
                <a:spcPts val="0"/>
              </a:spcAft>
              <a:buSzPts val="1200"/>
              <a:buFont typeface="+mj-lt"/>
              <a:buAutoNum type="arabicPeriod"/>
            </a:pPr>
            <a:r>
              <a:rPr lang="en-AU" sz="1100">
                <a:latin typeface="TimesNewRoman"/>
                <a:ea typeface="Calibri" panose="020F0502020204030204" pitchFamily="34" charset="0"/>
              </a:rPr>
              <a:t>The appellant, Ms Leah Madden, and the respondent, </a:t>
            </a:r>
            <a:r>
              <a:rPr lang="en-AU" sz="1100" err="1">
                <a:latin typeface="TimesNewRoman"/>
                <a:ea typeface="Calibri" panose="020F0502020204030204" pitchFamily="34" charset="0"/>
              </a:rPr>
              <a:t>Seafolly</a:t>
            </a:r>
            <a:r>
              <a:rPr lang="en-AU" sz="1100">
                <a:latin typeface="TimesNewRoman"/>
                <a:ea typeface="Calibri" panose="020F0502020204030204" pitchFamily="34" charset="0"/>
              </a:rPr>
              <a:t> Pty Ltd, were competitors in the ladies swimwear fashion industry. </a:t>
            </a:r>
          </a:p>
          <a:p>
            <a:pPr marL="342900" lvl="0" indent="-342900" algn="just" fontAlgn="base">
              <a:spcBef>
                <a:spcPts val="1200"/>
              </a:spcBef>
              <a:spcAft>
                <a:spcPts val="0"/>
              </a:spcAft>
              <a:buSzPts val="1200"/>
              <a:buFont typeface="+mj-lt"/>
              <a:buAutoNum type="arabicPeriod"/>
            </a:pPr>
            <a:r>
              <a:rPr lang="en-AU" sz="1100">
                <a:latin typeface="TimesNewRoman"/>
                <a:ea typeface="Calibri" panose="020F0502020204030204" pitchFamily="34" charset="0"/>
              </a:rPr>
              <a:t>Madden both asserted and implied that </a:t>
            </a:r>
            <a:r>
              <a:rPr lang="en-AU" sz="1100" err="1">
                <a:latin typeface="TimesNewRoman"/>
                <a:ea typeface="Calibri" panose="020F0502020204030204" pitchFamily="34" charset="0"/>
              </a:rPr>
              <a:t>Seafolly</a:t>
            </a:r>
            <a:r>
              <a:rPr lang="en-AU" sz="1100">
                <a:latin typeface="TimesNewRoman"/>
                <a:ea typeface="Calibri" panose="020F0502020204030204" pitchFamily="34" charset="0"/>
              </a:rPr>
              <a:t> had copied eight of her swimwear designs. The assertions were made on Ms Madden’s personal Facebook page, her business Facebook page and in emails to media outlets.</a:t>
            </a:r>
          </a:p>
          <a:p>
            <a:pPr marL="342900" lvl="0" indent="-342900" algn="just" fontAlgn="base">
              <a:spcBef>
                <a:spcPts val="1200"/>
              </a:spcBef>
              <a:spcAft>
                <a:spcPts val="0"/>
              </a:spcAft>
              <a:buSzPts val="1200"/>
              <a:buFont typeface="+mj-lt"/>
              <a:buAutoNum type="arabicPeriod"/>
            </a:pPr>
            <a:r>
              <a:rPr lang="en-AU" sz="1100">
                <a:latin typeface="TimesNewRoman"/>
                <a:ea typeface="Calibri" panose="020F0502020204030204" pitchFamily="34" charset="0"/>
              </a:rPr>
              <a:t>Madden’s assertions stemmed from the fact that an individual named Ms McLaren had met with her on behalf of a swimwear retailer.  Ms McLaren viewed a number of designs and took photos of those designs.  Madden later learned that Ms McLaren also worked for </a:t>
            </a:r>
            <a:r>
              <a:rPr lang="en-AU" sz="1100" err="1">
                <a:latin typeface="TimesNewRoman"/>
                <a:ea typeface="Calibri" panose="020F0502020204030204" pitchFamily="34" charset="0"/>
              </a:rPr>
              <a:t>Seafolly</a:t>
            </a:r>
            <a:r>
              <a:rPr lang="en-AU" sz="1100">
                <a:latin typeface="TimesNewRoman"/>
                <a:ea typeface="Calibri" panose="020F0502020204030204" pitchFamily="34" charset="0"/>
              </a:rPr>
              <a:t>.  </a:t>
            </a:r>
          </a:p>
          <a:p>
            <a:pPr marL="342900" lvl="0" indent="-342900" algn="just" fontAlgn="base">
              <a:spcBef>
                <a:spcPts val="1200"/>
              </a:spcBef>
              <a:spcAft>
                <a:spcPts val="0"/>
              </a:spcAft>
              <a:buSzPts val="1200"/>
              <a:buFont typeface="+mj-lt"/>
              <a:buAutoNum type="arabicPeriod"/>
            </a:pPr>
            <a:r>
              <a:rPr lang="en-AU" sz="1100">
                <a:latin typeface="TimesNewRoman"/>
                <a:ea typeface="Calibri" panose="020F0502020204030204" pitchFamily="34" charset="0"/>
              </a:rPr>
              <a:t>Unfortunately for Madden, six of the relevant </a:t>
            </a:r>
            <a:r>
              <a:rPr lang="en-AU" sz="1100" err="1">
                <a:latin typeface="TimesNewRoman"/>
                <a:ea typeface="Calibri" panose="020F0502020204030204" pitchFamily="34" charset="0"/>
              </a:rPr>
              <a:t>Seafolly</a:t>
            </a:r>
            <a:r>
              <a:rPr lang="en-AU" sz="1100">
                <a:latin typeface="TimesNewRoman"/>
                <a:ea typeface="Calibri" panose="020F0502020204030204" pitchFamily="34" charset="0"/>
              </a:rPr>
              <a:t> designs were released to the market prior to her meeting with Ms McLaren and the other two were substantially developed at the time.  The court held that </a:t>
            </a:r>
            <a:r>
              <a:rPr lang="en-AU" sz="1100" err="1">
                <a:latin typeface="TimesNewRoman"/>
                <a:ea typeface="Calibri" panose="020F0502020204030204" pitchFamily="34" charset="0"/>
              </a:rPr>
              <a:t>Seafolly</a:t>
            </a:r>
            <a:r>
              <a:rPr lang="en-AU" sz="1100">
                <a:latin typeface="TimesNewRoman"/>
                <a:ea typeface="Calibri" panose="020F0502020204030204" pitchFamily="34" charset="0"/>
              </a:rPr>
              <a:t> did not copy Madden’s designs. </a:t>
            </a:r>
          </a:p>
          <a:p>
            <a:pPr marL="342900" lvl="0" indent="-342900" algn="just" fontAlgn="base">
              <a:spcBef>
                <a:spcPts val="1200"/>
              </a:spcBef>
              <a:spcAft>
                <a:spcPts val="0"/>
              </a:spcAft>
              <a:buSzPts val="1200"/>
              <a:buFont typeface="+mj-lt"/>
              <a:buAutoNum type="arabicPeriod"/>
            </a:pPr>
            <a:r>
              <a:rPr lang="en-AU" sz="1100">
                <a:latin typeface="TimesNewRoman"/>
                <a:ea typeface="Calibri" panose="020F0502020204030204" pitchFamily="34" charset="0"/>
              </a:rPr>
              <a:t>At first instance, the primary judge found that Madden had engaged in conduct that was misleading or deceptive in contravention of section 52 of the </a:t>
            </a:r>
            <a:r>
              <a:rPr lang="en-AU" sz="1100" i="1">
                <a:latin typeface="TimesNewRoman"/>
                <a:ea typeface="Calibri" panose="020F0502020204030204" pitchFamily="34" charset="0"/>
              </a:rPr>
              <a:t>Trade Practices Act </a:t>
            </a:r>
            <a:r>
              <a:rPr lang="en-AU" sz="1100">
                <a:latin typeface="TimesNewRoman"/>
                <a:ea typeface="Calibri" panose="020F0502020204030204" pitchFamily="34" charset="0"/>
              </a:rPr>
              <a:t>1974</a:t>
            </a:r>
            <a:r>
              <a:rPr lang="en-AU" sz="1100" i="1">
                <a:latin typeface="TimesNewRoman"/>
                <a:ea typeface="Calibri" panose="020F0502020204030204" pitchFamily="34" charset="0"/>
              </a:rPr>
              <a:t> </a:t>
            </a:r>
            <a:r>
              <a:rPr lang="en-AU" sz="1100">
                <a:latin typeface="TimesNewRoman"/>
                <a:ea typeface="Calibri" panose="020F0502020204030204" pitchFamily="34" charset="0"/>
              </a:rPr>
              <a:t>(</a:t>
            </a:r>
            <a:r>
              <a:rPr lang="en-AU" sz="1100" err="1">
                <a:latin typeface="TimesNewRoman"/>
                <a:ea typeface="Calibri" panose="020F0502020204030204" pitchFamily="34" charset="0"/>
              </a:rPr>
              <a:t>Cth</a:t>
            </a:r>
            <a:r>
              <a:rPr lang="en-AU" sz="1100">
                <a:latin typeface="TimesNewRoman"/>
                <a:ea typeface="Calibri" panose="020F0502020204030204" pitchFamily="34" charset="0"/>
              </a:rPr>
              <a:t>) (</a:t>
            </a:r>
            <a:r>
              <a:rPr lang="en-AU" sz="1100" b="1">
                <a:latin typeface="TimesNewRoman"/>
                <a:ea typeface="Calibri" panose="020F0502020204030204" pitchFamily="34" charset="0"/>
              </a:rPr>
              <a:t>TPA)</a:t>
            </a:r>
            <a:r>
              <a:rPr lang="en-AU" sz="1100">
                <a:latin typeface="TimesNewRoman"/>
                <a:ea typeface="Calibri" panose="020F0502020204030204" pitchFamily="34" charset="0"/>
              </a:rPr>
              <a:t> (now section 18 of schedule 2 of the </a:t>
            </a:r>
            <a:r>
              <a:rPr lang="en-AU" sz="1100" i="1">
                <a:latin typeface="TimesNewRoman"/>
                <a:ea typeface="Calibri" panose="020F0502020204030204" pitchFamily="34" charset="0"/>
              </a:rPr>
              <a:t>Competition and Consumer Act 2010</a:t>
            </a:r>
            <a:r>
              <a:rPr lang="en-AU" sz="1100">
                <a:latin typeface="TimesNewRoman"/>
                <a:ea typeface="Calibri" panose="020F0502020204030204" pitchFamily="34" charset="0"/>
              </a:rPr>
              <a:t> (</a:t>
            </a:r>
            <a:r>
              <a:rPr lang="en-AU" sz="1100" err="1">
                <a:latin typeface="TimesNewRoman"/>
                <a:ea typeface="Calibri" panose="020F0502020204030204" pitchFamily="34" charset="0"/>
              </a:rPr>
              <a:t>Cth</a:t>
            </a:r>
            <a:r>
              <a:rPr lang="en-AU" sz="1100">
                <a:latin typeface="TimesNewRoman"/>
                <a:ea typeface="Calibri" panose="020F0502020204030204" pitchFamily="34" charset="0"/>
              </a:rPr>
              <a:t>)).  His Honour held, however, that </a:t>
            </a:r>
            <a:r>
              <a:rPr lang="en-AU" sz="1100" err="1">
                <a:latin typeface="TimesNewRoman"/>
                <a:ea typeface="Calibri" panose="020F0502020204030204" pitchFamily="34" charset="0"/>
              </a:rPr>
              <a:t>Seafolly</a:t>
            </a:r>
            <a:r>
              <a:rPr lang="en-AU" sz="1100">
                <a:latin typeface="TimesNewRoman"/>
                <a:ea typeface="Calibri" panose="020F0502020204030204" pitchFamily="34" charset="0"/>
              </a:rPr>
              <a:t> hadn’t suffered any damages as regards its profitability but awarded $25,000 under section 82 for damage to its reputation, the damage being neither significant nor ongoing.</a:t>
            </a:r>
          </a:p>
          <a:p>
            <a:pPr marL="342900" lvl="0" indent="-342900" algn="just" fontAlgn="base">
              <a:spcBef>
                <a:spcPts val="1200"/>
              </a:spcBef>
              <a:spcAft>
                <a:spcPts val="0"/>
              </a:spcAft>
              <a:buSzPts val="1200"/>
              <a:buFont typeface="+mj-lt"/>
              <a:buAutoNum type="arabicPeriod"/>
            </a:pPr>
            <a:r>
              <a:rPr lang="en-AU" sz="1100">
                <a:latin typeface="TimesNewRoman"/>
                <a:ea typeface="Calibri" panose="020F0502020204030204" pitchFamily="34" charset="0"/>
              </a:rPr>
              <a:t>Madden cross-claimed against </a:t>
            </a:r>
            <a:r>
              <a:rPr lang="en-AU" sz="1100" err="1">
                <a:latin typeface="TimesNewRoman"/>
                <a:ea typeface="Calibri" panose="020F0502020204030204" pitchFamily="34" charset="0"/>
              </a:rPr>
              <a:t>Seafolly</a:t>
            </a:r>
            <a:r>
              <a:rPr lang="en-AU" sz="1100">
                <a:latin typeface="TimesNewRoman"/>
                <a:ea typeface="Calibri" panose="020F0502020204030204" pitchFamily="34" charset="0"/>
              </a:rPr>
              <a:t>, submitting that it had defamed her and engaged in misleading or deceptive conduct by publishing its two press releases. The primary judge found the publications to be defamatory but upheld </a:t>
            </a:r>
            <a:r>
              <a:rPr lang="en-AU" sz="1100" err="1">
                <a:latin typeface="TimesNewRoman"/>
                <a:ea typeface="Calibri" panose="020F0502020204030204" pitchFamily="34" charset="0"/>
              </a:rPr>
              <a:t>Seafolly’s</a:t>
            </a:r>
            <a:r>
              <a:rPr lang="en-AU" sz="1100">
                <a:latin typeface="TimesNewRoman"/>
                <a:ea typeface="Calibri" panose="020F0502020204030204" pitchFamily="34" charset="0"/>
              </a:rPr>
              <a:t> defences of justification and qualified privilege. For similar reasons, the primary judge also held that Madden’s misleading or deceptive conduct claim failed.</a:t>
            </a:r>
            <a:endParaRPr lang="en-AU" sz="1100" u="none" strike="noStrike">
              <a:effectLst/>
              <a:latin typeface="TimesNewRoman"/>
              <a:ea typeface="Calibri" panose="020F0502020204030204" pitchFamily="34" charset="0"/>
            </a:endParaRPr>
          </a:p>
        </p:txBody>
      </p:sp>
      <p:sp>
        <p:nvSpPr>
          <p:cNvPr id="8" name="Rectangle 7"/>
          <p:cNvSpPr/>
          <p:nvPr/>
        </p:nvSpPr>
        <p:spPr>
          <a:xfrm>
            <a:off x="716123" y="1371357"/>
            <a:ext cx="3912033" cy="400110"/>
          </a:xfrm>
          <a:prstGeom prst="rect">
            <a:avLst/>
          </a:prstGeom>
        </p:spPr>
        <p:txBody>
          <a:bodyPr wrap="none">
            <a:spAutoFit/>
          </a:bodyPr>
          <a:lstStyle/>
          <a:p>
            <a:r>
              <a:rPr lang="en-AU" sz="2000" i="1">
                <a:ea typeface="Calibri" panose="020F0502020204030204" pitchFamily="34" charset="0"/>
              </a:rPr>
              <a:t>Madden v </a:t>
            </a:r>
            <a:r>
              <a:rPr lang="en-AU" sz="2000" i="1" err="1">
                <a:ea typeface="Calibri" panose="020F0502020204030204" pitchFamily="34" charset="0"/>
              </a:rPr>
              <a:t>Seafolly</a:t>
            </a:r>
            <a:r>
              <a:rPr lang="en-AU" sz="2000">
                <a:ea typeface="Calibri" panose="020F0502020204030204" pitchFamily="34" charset="0"/>
              </a:rPr>
              <a:t> [2014] FCAFC 30 </a:t>
            </a:r>
            <a:endParaRPr lang="en-AU" sz="2000"/>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36</a:t>
            </a:fld>
            <a:endParaRPr lang="en-AU"/>
          </a:p>
        </p:txBody>
      </p:sp>
    </p:spTree>
    <p:extLst>
      <p:ext uri="{BB962C8B-B14F-4D97-AF65-F5344CB8AC3E}">
        <p14:creationId xmlns:p14="http://schemas.microsoft.com/office/powerpoint/2010/main" val="313210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428"/>
            <a:ext cx="9485396" cy="1337835"/>
          </a:xfrm>
        </p:spPr>
        <p:txBody>
          <a:bodyPr/>
          <a:lstStyle/>
          <a:p>
            <a:r>
              <a:rPr lang="en-AU"/>
              <a:t>Social media and reputation breaches – findings from Madden appeal</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AU"/>
              <a:t>Statements made on a personal Facebook page could be made in trade or commerce.</a:t>
            </a:r>
          </a:p>
          <a:p>
            <a:pPr marL="457200" indent="-457200">
              <a:buFont typeface="Arial" panose="020B0604020202020204" pitchFamily="34" charset="0"/>
              <a:buChar char="•"/>
            </a:pPr>
            <a:r>
              <a:rPr lang="en-AU"/>
              <a:t>An allegation of copying or plagiarism may be held to be a statement of fact, not an opinion.</a:t>
            </a:r>
          </a:p>
          <a:p>
            <a:pPr marL="457200" indent="-457200">
              <a:buFont typeface="Arial" panose="020B0604020202020204" pitchFamily="34" charset="0"/>
              <a:buChar char="•"/>
            </a:pPr>
            <a:r>
              <a:rPr lang="en-AU"/>
              <a:t>Recklessly made statements of opinion can still be misleading.</a:t>
            </a:r>
          </a:p>
          <a:p>
            <a:pPr marL="457200" indent="-457200">
              <a:buFont typeface="Arial" panose="020B0604020202020204" pitchFamily="34" charset="0"/>
              <a:buChar char="•"/>
            </a:pPr>
            <a:r>
              <a:rPr lang="en-AU"/>
              <a:t>A defamatory response to a defamatory statement must be proportional.</a:t>
            </a:r>
            <a:br>
              <a:rPr lang="en-AU"/>
            </a:br>
            <a:endParaRPr lang="en-AU"/>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37</a:t>
            </a:fld>
            <a:endParaRPr lang="en-AU"/>
          </a:p>
        </p:txBody>
      </p:sp>
    </p:spTree>
    <p:extLst>
      <p:ext uri="{BB962C8B-B14F-4D97-AF65-F5344CB8AC3E}">
        <p14:creationId xmlns:p14="http://schemas.microsoft.com/office/powerpoint/2010/main" val="42852524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AU" sz="3600"/>
              <a:t>Social media slander and reputation breaches.</a:t>
            </a:r>
          </a:p>
        </p:txBody>
      </p:sp>
      <p:sp>
        <p:nvSpPr>
          <p:cNvPr id="3" name="Content Placeholder 2"/>
          <p:cNvSpPr>
            <a:spLocks noGrp="1"/>
          </p:cNvSpPr>
          <p:nvPr>
            <p:ph idx="1"/>
          </p:nvPr>
        </p:nvSpPr>
        <p:spPr/>
        <p:txBody>
          <a:bodyPr/>
          <a:lstStyle/>
          <a:p>
            <a:endParaRPr lang="en-AU" sz="2400"/>
          </a:p>
          <a:p>
            <a:endParaRPr lang="en-AU"/>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graphicFrame>
        <p:nvGraphicFramePr>
          <p:cNvPr id="8" name="Diagram 7"/>
          <p:cNvGraphicFramePr/>
          <p:nvPr>
            <p:extLst>
              <p:ext uri="{D42A27DB-BD31-4B8C-83A1-F6EECF244321}">
                <p14:modId xmlns:p14="http://schemas.microsoft.com/office/powerpoint/2010/main" val="901227691"/>
              </p:ext>
            </p:extLst>
          </p:nvPr>
        </p:nvGraphicFramePr>
        <p:xfrm>
          <a:off x="1260087" y="2228672"/>
          <a:ext cx="9389327" cy="2822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38</a:t>
            </a:fld>
            <a:endParaRPr lang="en-AU"/>
          </a:p>
        </p:txBody>
      </p:sp>
    </p:spTree>
    <p:extLst>
      <p:ext uri="{BB962C8B-B14F-4D97-AF65-F5344CB8AC3E}">
        <p14:creationId xmlns:p14="http://schemas.microsoft.com/office/powerpoint/2010/main" val="20247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78595"/>
            <a:ext cx="10460832" cy="801083"/>
          </a:xfrm>
        </p:spPr>
        <p:txBody>
          <a:bodyPr/>
          <a:lstStyle/>
          <a:p>
            <a:r>
              <a:rPr lang="en-AU"/>
              <a:t>Resources</a:t>
            </a:r>
          </a:p>
        </p:txBody>
      </p:sp>
      <p:sp>
        <p:nvSpPr>
          <p:cNvPr id="3" name="Content Placeholder 2"/>
          <p:cNvSpPr>
            <a:spLocks noGrp="1"/>
          </p:cNvSpPr>
          <p:nvPr>
            <p:ph idx="1"/>
          </p:nvPr>
        </p:nvSpPr>
        <p:spPr>
          <a:xfrm>
            <a:off x="900112" y="722487"/>
            <a:ext cx="10446545" cy="5305333"/>
          </a:xfrm>
        </p:spPr>
        <p:txBody>
          <a:bodyPr/>
          <a:lstStyle/>
          <a:p>
            <a:pPr>
              <a:lnSpc>
                <a:spcPct val="100000"/>
              </a:lnSpc>
              <a:spcAft>
                <a:spcPts val="0"/>
              </a:spcAft>
            </a:pPr>
            <a:r>
              <a:rPr lang="en-AU" sz="2000"/>
              <a:t>Privacy Amendment (Notifiable Data Breaches) Bill 2016 - Explanatory Memorandum</a:t>
            </a:r>
          </a:p>
          <a:p>
            <a:r>
              <a:rPr lang="en-AU" sz="1800">
                <a:hlinkClick r:id="rId2"/>
              </a:rPr>
              <a:t>https://www.legislation.gov.au/Details/C2016B00173/Explanatory%20Memorandum/Text</a:t>
            </a:r>
            <a:endParaRPr lang="en-AU" sz="1800"/>
          </a:p>
          <a:p>
            <a:pPr>
              <a:lnSpc>
                <a:spcPct val="100000"/>
              </a:lnSpc>
              <a:spcAft>
                <a:spcPts val="0"/>
              </a:spcAft>
            </a:pPr>
            <a:r>
              <a:rPr lang="en-AU" sz="2000"/>
              <a:t>The Australian Privacy Principles guidelines</a:t>
            </a:r>
          </a:p>
          <a:p>
            <a:r>
              <a:rPr lang="en-AU" sz="1800">
                <a:hlinkClick r:id="rId3"/>
              </a:rPr>
              <a:t>https://www.oaic.gov.au/privacy/applying-privacy-law/app-guidelines</a:t>
            </a:r>
            <a:endParaRPr lang="en-AU" sz="1800"/>
          </a:p>
          <a:p>
            <a:pPr>
              <a:lnSpc>
                <a:spcPct val="100000"/>
              </a:lnSpc>
              <a:spcAft>
                <a:spcPts val="0"/>
              </a:spcAft>
            </a:pPr>
            <a:r>
              <a:rPr lang="en-AU" sz="2000"/>
              <a:t>OAIC Data Breach Notification: A guide to handling personal information security breaches</a:t>
            </a:r>
          </a:p>
          <a:p>
            <a:r>
              <a:rPr lang="en-AU" sz="1800">
                <a:hlinkClick r:id="rId4"/>
              </a:rPr>
              <a:t>http://www.oaic.gov.au/privacy/privacy-resources/privacy-guides/data-breach-notification-a-guide-to-handling-personal-information-security-breaches</a:t>
            </a:r>
            <a:endParaRPr lang="en-AU" sz="1800"/>
          </a:p>
          <a:p>
            <a:pPr>
              <a:lnSpc>
                <a:spcPct val="100000"/>
              </a:lnSpc>
              <a:spcAft>
                <a:spcPts val="0"/>
              </a:spcAft>
            </a:pPr>
            <a:r>
              <a:rPr lang="en-AU" sz="2000"/>
              <a:t>Cyber Precedent: An information campaign by the Law Council of Australia to assist the legal profession defend itself against growing cyber threats</a:t>
            </a:r>
          </a:p>
          <a:p>
            <a:r>
              <a:rPr lang="en-AU" sz="1800">
                <a:hlinkClick r:id="rId5"/>
              </a:rPr>
              <a:t>http://lawcouncil.asn.au/lawcouncil/cyber-precedent-home</a:t>
            </a:r>
            <a:endParaRPr lang="en-AU" sz="1800"/>
          </a:p>
          <a:p>
            <a:pPr>
              <a:lnSpc>
                <a:spcPct val="100000"/>
              </a:lnSpc>
              <a:spcAft>
                <a:spcPts val="0"/>
              </a:spcAft>
            </a:pPr>
            <a:r>
              <a:rPr lang="en-AU" sz="2000" err="1"/>
              <a:t>StaySmartOnline</a:t>
            </a:r>
            <a:r>
              <a:rPr lang="en-AU" sz="2000"/>
              <a:t>: Australian Government's online safety and security website</a:t>
            </a:r>
          </a:p>
          <a:p>
            <a:r>
              <a:rPr lang="en-AU" sz="1800">
                <a:hlinkClick r:id="rId6"/>
              </a:rPr>
              <a:t>https://www.staysmartonline.gov.au</a:t>
            </a:r>
            <a:endParaRPr lang="en-AU" sz="1800"/>
          </a:p>
          <a:p>
            <a:pPr>
              <a:lnSpc>
                <a:spcPct val="100000"/>
              </a:lnSpc>
              <a:spcAft>
                <a:spcPts val="0"/>
              </a:spcAft>
            </a:pPr>
            <a:r>
              <a:rPr lang="en-AU" sz="2000"/>
              <a:t>Identity security: Information on the Attorney-General's Department website</a:t>
            </a:r>
          </a:p>
          <a:p>
            <a:r>
              <a:rPr lang="en-AU" sz="1800">
                <a:hlinkClick r:id="rId7"/>
              </a:rPr>
              <a:t>https://www.ag.gov.au/identitysecurity</a:t>
            </a:r>
            <a:endParaRPr lang="en-AU" sz="1800"/>
          </a:p>
          <a:p>
            <a:pPr>
              <a:lnSpc>
                <a:spcPct val="100000"/>
              </a:lnSpc>
              <a:spcAft>
                <a:spcPts val="0"/>
              </a:spcAft>
            </a:pPr>
            <a:r>
              <a:rPr lang="en-AU" sz="2000"/>
              <a:t>Security Tips for the Use of Social Media: Australian Signals Directorate information</a:t>
            </a:r>
          </a:p>
          <a:p>
            <a:r>
              <a:rPr lang="en-AU" sz="1800">
                <a:hlinkClick r:id="rId8"/>
              </a:rPr>
              <a:t>https://www.asd.gov.au/publications/protect/security_tips_for_using_social_media_websites.htm</a:t>
            </a:r>
            <a:endParaRPr lang="en-AU" sz="1800"/>
          </a:p>
          <a:p>
            <a:endParaRPr lang="en-AU" sz="1800"/>
          </a:p>
        </p:txBody>
      </p:sp>
      <p:sp>
        <p:nvSpPr>
          <p:cNvPr id="4" name="Footer Placeholder 3"/>
          <p:cNvSpPr>
            <a:spLocks noGrp="1"/>
          </p:cNvSpPr>
          <p:nvPr>
            <p:ph type="ftr" sz="quarter" idx="10"/>
          </p:nvPr>
        </p:nvSpPr>
        <p:spPr>
          <a:xfrm>
            <a:off x="4009292" y="6306346"/>
            <a:ext cx="6788273" cy="551654"/>
          </a:xfrm>
        </p:spPr>
        <p:txBody>
          <a:bodyPr/>
          <a:lstStyle/>
          <a:p>
            <a:r>
              <a:rPr lang="en-AU"/>
              <a:t>How to manage online risk | 9 March 2017 |</a:t>
            </a:r>
          </a:p>
        </p:txBody>
      </p:sp>
      <p:sp>
        <p:nvSpPr>
          <p:cNvPr id="5" name="Slide Number Placeholder 4"/>
          <p:cNvSpPr>
            <a:spLocks noGrp="1"/>
          </p:cNvSpPr>
          <p:nvPr>
            <p:ph type="sldNum" sz="quarter" idx="11"/>
          </p:nvPr>
        </p:nvSpPr>
        <p:spPr/>
        <p:txBody>
          <a:bodyPr/>
          <a:lstStyle/>
          <a:p>
            <a:r>
              <a:rPr lang="en-AU"/>
              <a:t>Page </a:t>
            </a:r>
            <a:fld id="{A1A3A419-46F7-4840-8C39-0FB8F6169D0F}" type="slidenum">
              <a:rPr lang="en-AU" smtClean="0"/>
              <a:pPr/>
              <a:t>39</a:t>
            </a:fld>
            <a:endParaRPr lang="en-AU"/>
          </a:p>
        </p:txBody>
      </p:sp>
    </p:spTree>
    <p:extLst>
      <p:ext uri="{BB962C8B-B14F-4D97-AF65-F5344CB8AC3E}">
        <p14:creationId xmlns:p14="http://schemas.microsoft.com/office/powerpoint/2010/main" val="3164128537"/>
      </p:ext>
    </p:extLst>
  </p:cSld>
  <p:clrMapOvr>
    <a:masterClrMapping/>
  </p:clrMapOvr>
</p:sld>
</file>

<file path=ppt/theme/theme1.xml><?xml version="1.0" encoding="utf-8"?>
<a:theme xmlns:a="http://schemas.openxmlformats.org/drawingml/2006/main" name="Office Theme">
  <a:themeElements>
    <a:clrScheme name="NortonGledHill">
      <a:dk1>
        <a:sysClr val="windowText" lastClr="000000"/>
      </a:dk1>
      <a:lt1>
        <a:sysClr val="window" lastClr="FFFFFF"/>
      </a:lt1>
      <a:dk2>
        <a:srgbClr val="44546A"/>
      </a:dk2>
      <a:lt2>
        <a:srgbClr val="77797B"/>
      </a:lt2>
      <a:accent1>
        <a:srgbClr val="5B9BD5"/>
      </a:accent1>
      <a:accent2>
        <a:srgbClr val="ED7D31"/>
      </a:accent2>
      <a:accent3>
        <a:srgbClr val="A5A5A5"/>
      </a:accent3>
      <a:accent4>
        <a:srgbClr val="FFC000"/>
      </a:accent4>
      <a:accent5>
        <a:srgbClr val="4472C4"/>
      </a:accent5>
      <a:accent6>
        <a:srgbClr val="2DAFA5"/>
      </a:accent6>
      <a:hlink>
        <a:srgbClr val="939598"/>
      </a:hlink>
      <a:folHlink>
        <a:srgbClr val="44556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ortonGledHill">
      <a:dk1>
        <a:sysClr val="windowText" lastClr="000000"/>
      </a:dk1>
      <a:lt1>
        <a:sysClr val="window" lastClr="FFFFFF"/>
      </a:lt1>
      <a:dk2>
        <a:srgbClr val="44546A"/>
      </a:dk2>
      <a:lt2>
        <a:srgbClr val="77797B"/>
      </a:lt2>
      <a:accent1>
        <a:srgbClr val="5B9BD5"/>
      </a:accent1>
      <a:accent2>
        <a:srgbClr val="ED7D31"/>
      </a:accent2>
      <a:accent3>
        <a:srgbClr val="A5A5A5"/>
      </a:accent3>
      <a:accent4>
        <a:srgbClr val="FFC000"/>
      </a:accent4>
      <a:accent5>
        <a:srgbClr val="4472C4"/>
      </a:accent5>
      <a:accent6>
        <a:srgbClr val="2DAFA5"/>
      </a:accent6>
      <a:hlink>
        <a:srgbClr val="939598"/>
      </a:hlink>
      <a:folHlink>
        <a:srgbClr val="44556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F3FCAD0C72554B91BF311E61F3347F" ma:contentTypeVersion="4" ma:contentTypeDescription="Create a new document." ma:contentTypeScope="" ma:versionID="a2a926f2f8e67d0b5ef900dbd2e1716a">
  <xsd:schema xmlns:xsd="http://www.w3.org/2001/XMLSchema" xmlns:xs="http://www.w3.org/2001/XMLSchema" xmlns:p="http://schemas.microsoft.com/office/2006/metadata/properties" xmlns:ns2="e0b92236-da83-461f-9fb3-10041d3e8917" targetNamespace="http://schemas.microsoft.com/office/2006/metadata/properties" ma:root="true" ma:fieldsID="acd73c1b8ee1bb6ff9fdfa958abdd2e4" ns2:_="">
    <xsd:import namespace="e0b92236-da83-461f-9fb3-10041d3e8917"/>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92236-da83-461f-9fb3-10041d3e891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9D9533-60EC-41FA-ADE6-3EAF2A9A1EA1}">
  <ds:schemaRefs>
    <ds:schemaRef ds:uri="http://www.w3.org/XML/1998/namespace"/>
    <ds:schemaRef ds:uri="http://purl.org/dc/dcmitype/"/>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e0b92236-da83-461f-9fb3-10041d3e8917"/>
    <ds:schemaRef ds:uri="http://purl.org/dc/terms/"/>
  </ds:schemaRefs>
</ds:datastoreItem>
</file>

<file path=customXml/itemProps2.xml><?xml version="1.0" encoding="utf-8"?>
<ds:datastoreItem xmlns:ds="http://schemas.openxmlformats.org/officeDocument/2006/customXml" ds:itemID="{CA96F614-B88C-4560-9745-FD787154AAB7}">
  <ds:schemaRefs>
    <ds:schemaRef ds:uri="http://schemas.microsoft.com/sharepoint/v3/contenttype/forms"/>
  </ds:schemaRefs>
</ds:datastoreItem>
</file>

<file path=customXml/itemProps3.xml><?xml version="1.0" encoding="utf-8"?>
<ds:datastoreItem xmlns:ds="http://schemas.openxmlformats.org/officeDocument/2006/customXml" ds:itemID="{BF9B3F92-663F-42D7-8853-1FC4EC74D7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92236-da83-461f-9fb3-10041d3e89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3286</Words>
  <Application>Microsoft Office PowerPoint</Application>
  <PresentationFormat>Widescreen</PresentationFormat>
  <Paragraphs>369</Paragraphs>
  <Slides>39</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Arial</vt:lpstr>
      <vt:lpstr>Calibri</vt:lpstr>
      <vt:lpstr>Roboto</vt:lpstr>
      <vt:lpstr>Times New Roman</vt:lpstr>
      <vt:lpstr>TimesNewRoman</vt:lpstr>
      <vt:lpstr>Verdana</vt:lpstr>
      <vt:lpstr>Office Theme</vt:lpstr>
      <vt:lpstr>1_Office Theme</vt:lpstr>
      <vt:lpstr>PowerPoint Presentation</vt:lpstr>
      <vt:lpstr>  Data Breaches and Social Slander   How to manage online risk </vt:lpstr>
      <vt:lpstr>Overview</vt:lpstr>
      <vt:lpstr>What is data?</vt:lpstr>
      <vt:lpstr>What is data?</vt:lpstr>
      <vt:lpstr>What about meta-data?</vt:lpstr>
      <vt:lpstr>What is a data breach? </vt:lpstr>
      <vt:lpstr>What is a data breach? </vt:lpstr>
      <vt:lpstr>How can it happen? </vt:lpstr>
      <vt:lpstr>How can it happen? </vt:lpstr>
      <vt:lpstr>How can it happen?</vt:lpstr>
      <vt:lpstr>How can it happen?</vt:lpstr>
      <vt:lpstr>How can it happen?</vt:lpstr>
      <vt:lpstr>Mandatory Data Retention</vt:lpstr>
      <vt:lpstr>Mandatory Data Retention</vt:lpstr>
      <vt:lpstr>Data Retention – What is and isn’t included? </vt:lpstr>
      <vt:lpstr>Mandatory Data Retention- Problems to Consider</vt:lpstr>
      <vt:lpstr>Mandatory Data Breach Notification</vt:lpstr>
      <vt:lpstr>Mandatory Data Breach Notification</vt:lpstr>
      <vt:lpstr>Privacy</vt:lpstr>
      <vt:lpstr>Privacy</vt:lpstr>
      <vt:lpstr>What is the cloud?</vt:lpstr>
      <vt:lpstr>     Cloud Services</vt:lpstr>
      <vt:lpstr>Cloud Services – tips and tricks</vt:lpstr>
      <vt:lpstr>Cloud Services – tips and tricks</vt:lpstr>
      <vt:lpstr>Practical Tips for Avoiding a Data Breach</vt:lpstr>
      <vt:lpstr>Practical Tips for Avoiding a Data Breach</vt:lpstr>
      <vt:lpstr>Practical Tips for Avoiding a Data Breach</vt:lpstr>
      <vt:lpstr>Practical Tips for Avoiding a Data Breach</vt:lpstr>
      <vt:lpstr>Practical Tips for Avoiding a Data Breach</vt:lpstr>
      <vt:lpstr>Practical Tips for Avoiding a Data Breach</vt:lpstr>
      <vt:lpstr>Practical Tips for Avoiding a Data Breach</vt:lpstr>
      <vt:lpstr>Practical Tips for Avoiding a Data Breach</vt:lpstr>
      <vt:lpstr>Practical Tips for Handling a Data Breach</vt:lpstr>
      <vt:lpstr>Practical Tips for Handling a Data Breach</vt:lpstr>
      <vt:lpstr>Social media slander and reputation breaches.</vt:lpstr>
      <vt:lpstr>Social media and reputation breaches – findings from Madden appeal</vt:lpstr>
      <vt:lpstr>Social media slander and reputation breaches.</vt:lpstr>
      <vt:lpstr>Resources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Moran</dc:creator>
  <cp:lastModifiedBy>Norton Gledhill</cp:lastModifiedBy>
  <cp:revision>2</cp:revision>
  <dcterms:modified xsi:type="dcterms:W3CDTF">2017-03-06T04:05:53Z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pt">
    <vt:lpwstr>2013</vt:lpwstr>
  </property>
  <property fmtid="{D5CDD505-2E9C-101B-9397-08002B2CF9AE}" pid="3" name="pm">
    <vt:lpwstr>04</vt:lpwstr>
  </property>
  <property fmtid="{D5CDD505-2E9C-101B-9397-08002B2CF9AE}" pid="4" name="ContentTypeId">
    <vt:lpwstr>0x010100EFF3FCAD0C72554B91BF311E61F3347F</vt:lpwstr>
  </property>
</Properties>
</file>